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7.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8.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62" r:id="rId4"/>
    <p:sldId id="259" r:id="rId5"/>
    <p:sldId id="260" r:id="rId6"/>
    <p:sldId id="261" r:id="rId7"/>
    <p:sldId id="263" r:id="rId8"/>
    <p:sldId id="267" r:id="rId9"/>
    <p:sldId id="266" r:id="rId10"/>
    <p:sldId id="288" r:id="rId11"/>
    <p:sldId id="291" r:id="rId12"/>
    <p:sldId id="292" r:id="rId13"/>
    <p:sldId id="293" r:id="rId14"/>
    <p:sldId id="294" r:id="rId15"/>
    <p:sldId id="295" r:id="rId16"/>
    <p:sldId id="297" r:id="rId17"/>
    <p:sldId id="298" r:id="rId18"/>
    <p:sldId id="344" r:id="rId19"/>
    <p:sldId id="299" r:id="rId20"/>
    <p:sldId id="301" r:id="rId21"/>
    <p:sldId id="348" r:id="rId22"/>
    <p:sldId id="302" r:id="rId23"/>
    <p:sldId id="349" r:id="rId24"/>
    <p:sldId id="375" r:id="rId25"/>
    <p:sldId id="305" r:id="rId26"/>
    <p:sldId id="336" r:id="rId27"/>
    <p:sldId id="370" r:id="rId28"/>
    <p:sldId id="371" r:id="rId29"/>
    <p:sldId id="369" r:id="rId30"/>
    <p:sldId id="337" r:id="rId31"/>
    <p:sldId id="340" r:id="rId32"/>
    <p:sldId id="342" r:id="rId33"/>
    <p:sldId id="306" r:id="rId34"/>
    <p:sldId id="374" r:id="rId35"/>
    <p:sldId id="350" r:id="rId36"/>
    <p:sldId id="308" r:id="rId37"/>
    <p:sldId id="307" r:id="rId38"/>
    <p:sldId id="310" r:id="rId39"/>
    <p:sldId id="311" r:id="rId40"/>
    <p:sldId id="312" r:id="rId41"/>
    <p:sldId id="313" r:id="rId42"/>
    <p:sldId id="314" r:id="rId43"/>
    <p:sldId id="315" r:id="rId44"/>
    <p:sldId id="316" r:id="rId45"/>
    <p:sldId id="281" r:id="rId46"/>
    <p:sldId id="282" r:id="rId47"/>
    <p:sldId id="325" r:id="rId48"/>
    <p:sldId id="335" r:id="rId49"/>
    <p:sldId id="283" r:id="rId50"/>
    <p:sldId id="326" r:id="rId51"/>
    <p:sldId id="345" r:id="rId52"/>
    <p:sldId id="355" r:id="rId53"/>
    <p:sldId id="356" r:id="rId54"/>
    <p:sldId id="357" r:id="rId55"/>
    <p:sldId id="358" r:id="rId56"/>
    <p:sldId id="359" r:id="rId57"/>
    <p:sldId id="360" r:id="rId58"/>
    <p:sldId id="361" r:id="rId59"/>
    <p:sldId id="372" r:id="rId60"/>
    <p:sldId id="373" r:id="rId61"/>
    <p:sldId id="364" r:id="rId62"/>
    <p:sldId id="264" r:id="rId63"/>
    <p:sldId id="366" r:id="rId64"/>
    <p:sldId id="367" r:id="rId65"/>
    <p:sldId id="368" r:id="rId66"/>
    <p:sldId id="265" r:id="rId6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4879" autoAdjust="0"/>
  </p:normalViewPr>
  <p:slideViewPr>
    <p:cSldViewPr snapToGrid="0">
      <p:cViewPr varScale="1">
        <p:scale>
          <a:sx n="50" d="100"/>
          <a:sy n="50" d="100"/>
        </p:scale>
        <p:origin x="128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75494-67AD-4139-9BBB-BACEC5965E7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B449B6C3-618E-43FC-8734-878CB9796825}">
      <dgm:prSet/>
      <dgm:spPr/>
      <dgm:t>
        <a:bodyPr/>
        <a:lstStyle/>
        <a:p>
          <a:r>
            <a:rPr lang="en-US" dirty="0">
              <a:latin typeface="+mj-lt"/>
            </a:rPr>
            <a:t>a thorough understanding of these Classification Rules; </a:t>
          </a:r>
        </a:p>
      </dgm:t>
    </dgm:pt>
    <dgm:pt modelId="{EEFE42E4-9D97-4C08-BF0F-421B7F823C23}" type="parTrans" cxnId="{A4E81E02-E175-456C-8B19-CEB872ADDC98}">
      <dgm:prSet/>
      <dgm:spPr/>
      <dgm:t>
        <a:bodyPr/>
        <a:lstStyle/>
        <a:p>
          <a:endParaRPr lang="en-US">
            <a:solidFill>
              <a:schemeClr val="tx1"/>
            </a:solidFill>
            <a:latin typeface="+mj-lt"/>
          </a:endParaRPr>
        </a:p>
      </dgm:t>
    </dgm:pt>
    <dgm:pt modelId="{E34F84AD-CFCC-45D9-8314-80AA5315C2AD}" type="sibTrans" cxnId="{A4E81E02-E175-456C-8B19-CEB872ADDC98}">
      <dgm:prSet/>
      <dgm:spPr/>
      <dgm:t>
        <a:bodyPr/>
        <a:lstStyle/>
        <a:p>
          <a:endParaRPr lang="en-US">
            <a:solidFill>
              <a:schemeClr val="tx1"/>
            </a:solidFill>
            <a:latin typeface="+mj-lt"/>
          </a:endParaRPr>
        </a:p>
      </dgm:t>
    </dgm:pt>
    <dgm:pt modelId="{BAC8B95C-EA62-47AC-AEA4-A0331422EA7F}">
      <dgm:prSet/>
      <dgm:spPr/>
      <dgm:t>
        <a:bodyPr/>
        <a:lstStyle/>
        <a:p>
          <a:r>
            <a:rPr lang="en-US">
              <a:latin typeface="+mj-lt"/>
            </a:rPr>
            <a:t>an understanding of Wheelchair Rugby, including an understanding of the technical rules of the sport; </a:t>
          </a:r>
          <a:endParaRPr lang="en-US" dirty="0">
            <a:latin typeface="+mj-lt"/>
          </a:endParaRPr>
        </a:p>
      </dgm:t>
    </dgm:pt>
    <dgm:pt modelId="{D86A1A68-4DF0-41E3-8759-D7F45038556C}" type="parTrans" cxnId="{E240F22F-5466-4CB7-8471-6CE666E2AE9E}">
      <dgm:prSet/>
      <dgm:spPr/>
      <dgm:t>
        <a:bodyPr/>
        <a:lstStyle/>
        <a:p>
          <a:endParaRPr lang="en-US">
            <a:solidFill>
              <a:schemeClr val="tx1"/>
            </a:solidFill>
            <a:latin typeface="+mj-lt"/>
          </a:endParaRPr>
        </a:p>
      </dgm:t>
    </dgm:pt>
    <dgm:pt modelId="{D8D9A2B0-DADF-415C-AD6B-B83EB2D7B6A1}" type="sibTrans" cxnId="{E240F22F-5466-4CB7-8471-6CE666E2AE9E}">
      <dgm:prSet/>
      <dgm:spPr/>
      <dgm:t>
        <a:bodyPr/>
        <a:lstStyle/>
        <a:p>
          <a:endParaRPr lang="en-US">
            <a:solidFill>
              <a:schemeClr val="tx1"/>
            </a:solidFill>
            <a:latin typeface="+mj-lt"/>
          </a:endParaRPr>
        </a:p>
      </dgm:t>
    </dgm:pt>
    <dgm:pt modelId="{377A0D23-FCB1-40FC-919D-4AAEABFB54A7}">
      <dgm:prSet/>
      <dgm:spPr/>
      <dgm:t>
        <a:bodyPr/>
        <a:lstStyle/>
        <a:p>
          <a:r>
            <a:rPr lang="en-US">
              <a:latin typeface="+mj-lt"/>
            </a:rPr>
            <a:t>an understanding of the Code and the International Standards; and </a:t>
          </a:r>
        </a:p>
      </dgm:t>
    </dgm:pt>
    <dgm:pt modelId="{54B44C41-D260-426B-B286-318D698871A3}" type="parTrans" cxnId="{B51797BC-E4A6-46B0-B089-14E56DCF2011}">
      <dgm:prSet/>
      <dgm:spPr/>
      <dgm:t>
        <a:bodyPr/>
        <a:lstStyle/>
        <a:p>
          <a:endParaRPr lang="en-US">
            <a:solidFill>
              <a:schemeClr val="tx1"/>
            </a:solidFill>
            <a:latin typeface="+mj-lt"/>
          </a:endParaRPr>
        </a:p>
      </dgm:t>
    </dgm:pt>
    <dgm:pt modelId="{AADAFE93-30C0-41C3-B07F-1747A3D456A7}" type="sibTrans" cxnId="{B51797BC-E4A6-46B0-B089-14E56DCF2011}">
      <dgm:prSet/>
      <dgm:spPr/>
      <dgm:t>
        <a:bodyPr/>
        <a:lstStyle/>
        <a:p>
          <a:endParaRPr lang="en-US">
            <a:solidFill>
              <a:schemeClr val="tx1"/>
            </a:solidFill>
            <a:latin typeface="+mj-lt"/>
          </a:endParaRPr>
        </a:p>
      </dgm:t>
    </dgm:pt>
    <dgm:pt modelId="{CAAEC46F-7C91-4510-AC66-1E9E9F1A04C2}">
      <dgm:prSet/>
      <dgm:spPr/>
      <dgm:t>
        <a:bodyPr/>
        <a:lstStyle/>
        <a:p>
          <a:r>
            <a:rPr lang="en-US">
              <a:latin typeface="+mj-lt"/>
            </a:rPr>
            <a:t>professional qualification(s), level of experience, skills and/or competencies to act as a Classifier for the </a:t>
          </a:r>
          <a:r>
            <a:rPr lang="pl-PL">
              <a:latin typeface="+mj-lt"/>
            </a:rPr>
            <a:t>WWR</a:t>
          </a:r>
          <a:r>
            <a:rPr lang="en-US">
              <a:latin typeface="+mj-lt"/>
            </a:rPr>
            <a:t>.</a:t>
          </a:r>
          <a:endParaRPr lang="en-US" dirty="0">
            <a:latin typeface="+mj-lt"/>
          </a:endParaRPr>
        </a:p>
      </dgm:t>
    </dgm:pt>
    <dgm:pt modelId="{20EC89AC-D124-48FB-B79C-53D1C4631AD8}" type="parTrans" cxnId="{9B937063-6E6B-45E1-A3C4-7551985FE029}">
      <dgm:prSet/>
      <dgm:spPr/>
      <dgm:t>
        <a:bodyPr/>
        <a:lstStyle/>
        <a:p>
          <a:endParaRPr lang="en-US">
            <a:solidFill>
              <a:schemeClr val="tx1"/>
            </a:solidFill>
            <a:latin typeface="+mj-lt"/>
          </a:endParaRPr>
        </a:p>
      </dgm:t>
    </dgm:pt>
    <dgm:pt modelId="{5BD67435-A38F-4884-97CE-7DC8487A193A}" type="sibTrans" cxnId="{9B937063-6E6B-45E1-A3C4-7551985FE029}">
      <dgm:prSet/>
      <dgm:spPr/>
      <dgm:t>
        <a:bodyPr/>
        <a:lstStyle/>
        <a:p>
          <a:endParaRPr lang="en-US">
            <a:solidFill>
              <a:schemeClr val="tx1"/>
            </a:solidFill>
            <a:latin typeface="+mj-lt"/>
          </a:endParaRPr>
        </a:p>
      </dgm:t>
    </dgm:pt>
    <dgm:pt modelId="{5B6E35F2-B623-49EC-8978-4F32FDC2A066}" type="pres">
      <dgm:prSet presAssocID="{69075494-67AD-4139-9BBB-BACEC5965E7E}" presName="linear" presStyleCnt="0">
        <dgm:presLayoutVars>
          <dgm:animLvl val="lvl"/>
          <dgm:resizeHandles val="exact"/>
        </dgm:presLayoutVars>
      </dgm:prSet>
      <dgm:spPr/>
    </dgm:pt>
    <dgm:pt modelId="{8286C8F6-5299-44B7-9EEB-97E4F935344A}" type="pres">
      <dgm:prSet presAssocID="{B449B6C3-618E-43FC-8734-878CB9796825}" presName="parentText" presStyleLbl="node1" presStyleIdx="0" presStyleCnt="4">
        <dgm:presLayoutVars>
          <dgm:chMax val="0"/>
          <dgm:bulletEnabled val="1"/>
        </dgm:presLayoutVars>
      </dgm:prSet>
      <dgm:spPr/>
    </dgm:pt>
    <dgm:pt modelId="{57889EC6-9729-428E-930B-AB9725851E8F}" type="pres">
      <dgm:prSet presAssocID="{E34F84AD-CFCC-45D9-8314-80AA5315C2AD}" presName="spacer" presStyleCnt="0"/>
      <dgm:spPr/>
    </dgm:pt>
    <dgm:pt modelId="{3C8A27CE-DD80-42F5-A63C-7AEC4E321BBE}" type="pres">
      <dgm:prSet presAssocID="{BAC8B95C-EA62-47AC-AEA4-A0331422EA7F}" presName="parentText" presStyleLbl="node1" presStyleIdx="1" presStyleCnt="4">
        <dgm:presLayoutVars>
          <dgm:chMax val="0"/>
          <dgm:bulletEnabled val="1"/>
        </dgm:presLayoutVars>
      </dgm:prSet>
      <dgm:spPr/>
    </dgm:pt>
    <dgm:pt modelId="{C8F39402-F5FC-484B-871C-588AB0C62280}" type="pres">
      <dgm:prSet presAssocID="{D8D9A2B0-DADF-415C-AD6B-B83EB2D7B6A1}" presName="spacer" presStyleCnt="0"/>
      <dgm:spPr/>
    </dgm:pt>
    <dgm:pt modelId="{E5688C9E-22C7-4D1D-A7CE-B408AD79D79F}" type="pres">
      <dgm:prSet presAssocID="{377A0D23-FCB1-40FC-919D-4AAEABFB54A7}" presName="parentText" presStyleLbl="node1" presStyleIdx="2" presStyleCnt="4">
        <dgm:presLayoutVars>
          <dgm:chMax val="0"/>
          <dgm:bulletEnabled val="1"/>
        </dgm:presLayoutVars>
      </dgm:prSet>
      <dgm:spPr/>
    </dgm:pt>
    <dgm:pt modelId="{B0F9F0A6-B864-468B-8C9C-16AE9D3C5450}" type="pres">
      <dgm:prSet presAssocID="{AADAFE93-30C0-41C3-B07F-1747A3D456A7}" presName="spacer" presStyleCnt="0"/>
      <dgm:spPr/>
    </dgm:pt>
    <dgm:pt modelId="{511803C5-75C4-4E5C-939F-B9C3E820F302}" type="pres">
      <dgm:prSet presAssocID="{CAAEC46F-7C91-4510-AC66-1E9E9F1A04C2}" presName="parentText" presStyleLbl="node1" presStyleIdx="3" presStyleCnt="4">
        <dgm:presLayoutVars>
          <dgm:chMax val="0"/>
          <dgm:bulletEnabled val="1"/>
        </dgm:presLayoutVars>
      </dgm:prSet>
      <dgm:spPr/>
    </dgm:pt>
  </dgm:ptLst>
  <dgm:cxnLst>
    <dgm:cxn modelId="{A4E81E02-E175-456C-8B19-CEB872ADDC98}" srcId="{69075494-67AD-4139-9BBB-BACEC5965E7E}" destId="{B449B6C3-618E-43FC-8734-878CB9796825}" srcOrd="0" destOrd="0" parTransId="{EEFE42E4-9D97-4C08-BF0F-421B7F823C23}" sibTransId="{E34F84AD-CFCC-45D9-8314-80AA5315C2AD}"/>
    <dgm:cxn modelId="{E240F22F-5466-4CB7-8471-6CE666E2AE9E}" srcId="{69075494-67AD-4139-9BBB-BACEC5965E7E}" destId="{BAC8B95C-EA62-47AC-AEA4-A0331422EA7F}" srcOrd="1" destOrd="0" parTransId="{D86A1A68-4DF0-41E3-8759-D7F45038556C}" sibTransId="{D8D9A2B0-DADF-415C-AD6B-B83EB2D7B6A1}"/>
    <dgm:cxn modelId="{9B937063-6E6B-45E1-A3C4-7551985FE029}" srcId="{69075494-67AD-4139-9BBB-BACEC5965E7E}" destId="{CAAEC46F-7C91-4510-AC66-1E9E9F1A04C2}" srcOrd="3" destOrd="0" parTransId="{20EC89AC-D124-48FB-B79C-53D1C4631AD8}" sibTransId="{5BD67435-A38F-4884-97CE-7DC8487A193A}"/>
    <dgm:cxn modelId="{E70A4D55-9E0C-46CF-BA1D-42A260399172}" type="presOf" srcId="{BAC8B95C-EA62-47AC-AEA4-A0331422EA7F}" destId="{3C8A27CE-DD80-42F5-A63C-7AEC4E321BBE}" srcOrd="0" destOrd="0" presId="urn:microsoft.com/office/officeart/2005/8/layout/vList2"/>
    <dgm:cxn modelId="{BC317E97-6BC6-49E9-819E-4EF85E81E011}" type="presOf" srcId="{B449B6C3-618E-43FC-8734-878CB9796825}" destId="{8286C8F6-5299-44B7-9EEB-97E4F935344A}" srcOrd="0" destOrd="0" presId="urn:microsoft.com/office/officeart/2005/8/layout/vList2"/>
    <dgm:cxn modelId="{B51797BC-E4A6-46B0-B089-14E56DCF2011}" srcId="{69075494-67AD-4139-9BBB-BACEC5965E7E}" destId="{377A0D23-FCB1-40FC-919D-4AAEABFB54A7}" srcOrd="2" destOrd="0" parTransId="{54B44C41-D260-426B-B286-318D698871A3}" sibTransId="{AADAFE93-30C0-41C3-B07F-1747A3D456A7}"/>
    <dgm:cxn modelId="{582878D8-B81B-475A-9B6A-4342295CD43E}" type="presOf" srcId="{377A0D23-FCB1-40FC-919D-4AAEABFB54A7}" destId="{E5688C9E-22C7-4D1D-A7CE-B408AD79D79F}" srcOrd="0" destOrd="0" presId="urn:microsoft.com/office/officeart/2005/8/layout/vList2"/>
    <dgm:cxn modelId="{C9F508EA-232E-4346-B46C-7BEED3144A46}" type="presOf" srcId="{CAAEC46F-7C91-4510-AC66-1E9E9F1A04C2}" destId="{511803C5-75C4-4E5C-939F-B9C3E820F302}" srcOrd="0" destOrd="0" presId="urn:microsoft.com/office/officeart/2005/8/layout/vList2"/>
    <dgm:cxn modelId="{5791FEFA-1653-4834-97D0-8BD7463AE606}" type="presOf" srcId="{69075494-67AD-4139-9BBB-BACEC5965E7E}" destId="{5B6E35F2-B623-49EC-8978-4F32FDC2A066}" srcOrd="0" destOrd="0" presId="urn:microsoft.com/office/officeart/2005/8/layout/vList2"/>
    <dgm:cxn modelId="{EC8BC16F-6702-4483-B4E6-8BF5581B31A9}" type="presParOf" srcId="{5B6E35F2-B623-49EC-8978-4F32FDC2A066}" destId="{8286C8F6-5299-44B7-9EEB-97E4F935344A}" srcOrd="0" destOrd="0" presId="urn:microsoft.com/office/officeart/2005/8/layout/vList2"/>
    <dgm:cxn modelId="{E9B1345C-54C1-4B95-BC09-47363B800323}" type="presParOf" srcId="{5B6E35F2-B623-49EC-8978-4F32FDC2A066}" destId="{57889EC6-9729-428E-930B-AB9725851E8F}" srcOrd="1" destOrd="0" presId="urn:microsoft.com/office/officeart/2005/8/layout/vList2"/>
    <dgm:cxn modelId="{6CAEF6F5-A8D4-44CF-A7D9-8A0F8A557D49}" type="presParOf" srcId="{5B6E35F2-B623-49EC-8978-4F32FDC2A066}" destId="{3C8A27CE-DD80-42F5-A63C-7AEC4E321BBE}" srcOrd="2" destOrd="0" presId="urn:microsoft.com/office/officeart/2005/8/layout/vList2"/>
    <dgm:cxn modelId="{B6F9903A-5610-4860-AAA9-D9D7B1612905}" type="presParOf" srcId="{5B6E35F2-B623-49EC-8978-4F32FDC2A066}" destId="{C8F39402-F5FC-484B-871C-588AB0C62280}" srcOrd="3" destOrd="0" presId="urn:microsoft.com/office/officeart/2005/8/layout/vList2"/>
    <dgm:cxn modelId="{214D5A70-0E75-4998-ADF7-8221A73906D2}" type="presParOf" srcId="{5B6E35F2-B623-49EC-8978-4F32FDC2A066}" destId="{E5688C9E-22C7-4D1D-A7CE-B408AD79D79F}" srcOrd="4" destOrd="0" presId="urn:microsoft.com/office/officeart/2005/8/layout/vList2"/>
    <dgm:cxn modelId="{1C246D58-9228-4891-93CE-1049A6B44EF6}" type="presParOf" srcId="{5B6E35F2-B623-49EC-8978-4F32FDC2A066}" destId="{B0F9F0A6-B864-468B-8C9C-16AE9D3C5450}" srcOrd="5" destOrd="0" presId="urn:microsoft.com/office/officeart/2005/8/layout/vList2"/>
    <dgm:cxn modelId="{D74D68B1-D5F1-4A65-B398-74E4D597CCE2}" type="presParOf" srcId="{5B6E35F2-B623-49EC-8978-4F32FDC2A066}" destId="{511803C5-75C4-4E5C-939F-B9C3E820F30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6DDEF2-BAD2-4D99-AAE3-AC154F0A540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C4F4770C-F595-4DD1-A729-367892E63CF9}">
      <dgm:prSet/>
      <dgm:spPr/>
      <dgm:t>
        <a:bodyPr/>
        <a:lstStyle/>
        <a:p>
          <a:r>
            <a:rPr lang="pl-PL" dirty="0" err="1">
              <a:latin typeface="+mj-lt"/>
            </a:rPr>
            <a:t>Pain</a:t>
          </a:r>
          <a:endParaRPr lang="en-US" dirty="0">
            <a:latin typeface="+mj-lt"/>
          </a:endParaRPr>
        </a:p>
      </dgm:t>
    </dgm:pt>
    <dgm:pt modelId="{C8007FCD-CE14-48DD-BD9D-2DE67EFFC12A}" type="parTrans" cxnId="{AFD0F767-0FED-41DD-A999-4D7C71663106}">
      <dgm:prSet/>
      <dgm:spPr/>
      <dgm:t>
        <a:bodyPr/>
        <a:lstStyle/>
        <a:p>
          <a:endParaRPr lang="en-US">
            <a:latin typeface="+mj-lt"/>
          </a:endParaRPr>
        </a:p>
      </dgm:t>
    </dgm:pt>
    <dgm:pt modelId="{AF2236EC-7105-4327-9F59-0A9152FAE858}" type="sibTrans" cxnId="{AFD0F767-0FED-41DD-A999-4D7C71663106}">
      <dgm:prSet/>
      <dgm:spPr/>
      <dgm:t>
        <a:bodyPr/>
        <a:lstStyle/>
        <a:p>
          <a:endParaRPr lang="en-US">
            <a:latin typeface="+mj-lt"/>
          </a:endParaRPr>
        </a:p>
      </dgm:t>
    </dgm:pt>
    <dgm:pt modelId="{A744AB0C-3961-49BE-B4EF-B914E0FA1591}">
      <dgm:prSet/>
      <dgm:spPr/>
      <dgm:t>
        <a:bodyPr/>
        <a:lstStyle/>
        <a:p>
          <a:r>
            <a:rPr lang="pl-PL" dirty="0" err="1">
              <a:latin typeface="+mj-lt"/>
            </a:rPr>
            <a:t>Hearing</a:t>
          </a:r>
          <a:r>
            <a:rPr lang="pl-PL" dirty="0">
              <a:latin typeface="+mj-lt"/>
            </a:rPr>
            <a:t> </a:t>
          </a:r>
          <a:r>
            <a:rPr lang="pl-PL" dirty="0" err="1">
              <a:latin typeface="+mj-lt"/>
            </a:rPr>
            <a:t>Impairment</a:t>
          </a:r>
          <a:endParaRPr lang="en-US" dirty="0">
            <a:latin typeface="+mj-lt"/>
          </a:endParaRPr>
        </a:p>
      </dgm:t>
    </dgm:pt>
    <dgm:pt modelId="{AFE3EAAE-3E6D-4B2F-A885-2E911473401B}" type="parTrans" cxnId="{86A79E30-0BAB-452C-BF73-D7812A3463DD}">
      <dgm:prSet/>
      <dgm:spPr/>
      <dgm:t>
        <a:bodyPr/>
        <a:lstStyle/>
        <a:p>
          <a:endParaRPr lang="en-US">
            <a:latin typeface="+mj-lt"/>
          </a:endParaRPr>
        </a:p>
      </dgm:t>
    </dgm:pt>
    <dgm:pt modelId="{825D9411-BD88-40FE-994A-53FCF3BC8DD4}" type="sibTrans" cxnId="{86A79E30-0BAB-452C-BF73-D7812A3463DD}">
      <dgm:prSet/>
      <dgm:spPr/>
      <dgm:t>
        <a:bodyPr/>
        <a:lstStyle/>
        <a:p>
          <a:endParaRPr lang="en-US">
            <a:latin typeface="+mj-lt"/>
          </a:endParaRPr>
        </a:p>
      </dgm:t>
    </dgm:pt>
    <dgm:pt modelId="{25F7B9E9-BAAD-410D-9D24-E2D57A532416}">
      <dgm:prSet/>
      <dgm:spPr/>
      <dgm:t>
        <a:bodyPr/>
        <a:lstStyle/>
        <a:p>
          <a:r>
            <a:rPr lang="pl-PL" dirty="0" err="1">
              <a:latin typeface="+mj-lt"/>
            </a:rPr>
            <a:t>Low</a:t>
          </a:r>
          <a:r>
            <a:rPr lang="pl-PL" dirty="0">
              <a:latin typeface="+mj-lt"/>
            </a:rPr>
            <a:t> </a:t>
          </a:r>
          <a:r>
            <a:rPr lang="pl-PL" dirty="0" err="1">
              <a:latin typeface="+mj-lt"/>
            </a:rPr>
            <a:t>muscle</a:t>
          </a:r>
          <a:r>
            <a:rPr lang="pl-PL" dirty="0">
              <a:latin typeface="+mj-lt"/>
            </a:rPr>
            <a:t> </a:t>
          </a:r>
          <a:r>
            <a:rPr lang="pl-PL" dirty="0" err="1">
              <a:latin typeface="+mj-lt"/>
            </a:rPr>
            <a:t>tone</a:t>
          </a:r>
          <a:endParaRPr lang="en-US" dirty="0">
            <a:latin typeface="+mj-lt"/>
          </a:endParaRPr>
        </a:p>
      </dgm:t>
    </dgm:pt>
    <dgm:pt modelId="{99CB06D9-7D33-48F2-9935-246E7E1A1E8F}" type="parTrans" cxnId="{33508281-B815-46EF-961D-A17B9A3604A2}">
      <dgm:prSet/>
      <dgm:spPr/>
      <dgm:t>
        <a:bodyPr/>
        <a:lstStyle/>
        <a:p>
          <a:endParaRPr lang="en-US">
            <a:latin typeface="+mj-lt"/>
          </a:endParaRPr>
        </a:p>
      </dgm:t>
    </dgm:pt>
    <dgm:pt modelId="{C18F4499-7AD9-4977-B5AC-08113D424078}" type="sibTrans" cxnId="{33508281-B815-46EF-961D-A17B9A3604A2}">
      <dgm:prSet/>
      <dgm:spPr/>
      <dgm:t>
        <a:bodyPr/>
        <a:lstStyle/>
        <a:p>
          <a:endParaRPr lang="en-US">
            <a:latin typeface="+mj-lt"/>
          </a:endParaRPr>
        </a:p>
      </dgm:t>
    </dgm:pt>
    <dgm:pt modelId="{8E557577-1DF3-48E2-AFF7-7DAB631FCAD6}">
      <dgm:prSet/>
      <dgm:spPr/>
      <dgm:t>
        <a:bodyPr/>
        <a:lstStyle/>
        <a:p>
          <a:r>
            <a:rPr lang="pl-PL" dirty="0" err="1">
              <a:latin typeface="+mj-lt"/>
            </a:rPr>
            <a:t>Hypermobility</a:t>
          </a:r>
          <a:r>
            <a:rPr lang="pl-PL" dirty="0">
              <a:latin typeface="+mj-lt"/>
            </a:rPr>
            <a:t> of </a:t>
          </a:r>
          <a:r>
            <a:rPr lang="pl-PL" dirty="0" err="1">
              <a:latin typeface="+mj-lt"/>
            </a:rPr>
            <a:t>joints</a:t>
          </a:r>
          <a:endParaRPr lang="en-US" dirty="0">
            <a:latin typeface="+mj-lt"/>
          </a:endParaRPr>
        </a:p>
      </dgm:t>
    </dgm:pt>
    <dgm:pt modelId="{E1C16F66-2335-4960-B8BA-135BBE8E4F9D}" type="parTrans" cxnId="{C49E0385-09BB-4001-AF4E-86CC445AF683}">
      <dgm:prSet/>
      <dgm:spPr/>
      <dgm:t>
        <a:bodyPr/>
        <a:lstStyle/>
        <a:p>
          <a:endParaRPr lang="en-US">
            <a:latin typeface="+mj-lt"/>
          </a:endParaRPr>
        </a:p>
      </dgm:t>
    </dgm:pt>
    <dgm:pt modelId="{6656B51E-07D5-4B56-834C-CBC5C71FA972}" type="sibTrans" cxnId="{C49E0385-09BB-4001-AF4E-86CC445AF683}">
      <dgm:prSet/>
      <dgm:spPr/>
      <dgm:t>
        <a:bodyPr/>
        <a:lstStyle/>
        <a:p>
          <a:endParaRPr lang="en-US">
            <a:latin typeface="+mj-lt"/>
          </a:endParaRPr>
        </a:p>
      </dgm:t>
    </dgm:pt>
    <dgm:pt modelId="{3861D407-EBD2-4610-985B-ED1ABF094AFE}">
      <dgm:prSet/>
      <dgm:spPr/>
      <dgm:t>
        <a:bodyPr/>
        <a:lstStyle/>
        <a:p>
          <a:r>
            <a:rPr lang="pl-PL" dirty="0" err="1">
              <a:latin typeface="+mj-lt"/>
            </a:rPr>
            <a:t>Joints</a:t>
          </a:r>
          <a:r>
            <a:rPr lang="pl-PL" dirty="0">
              <a:latin typeface="+mj-lt"/>
            </a:rPr>
            <a:t> </a:t>
          </a:r>
          <a:r>
            <a:rPr lang="pl-PL" dirty="0" err="1">
              <a:latin typeface="+mj-lt"/>
            </a:rPr>
            <a:t>instability</a:t>
          </a:r>
          <a:r>
            <a:rPr lang="pl-PL" dirty="0">
              <a:latin typeface="+mj-lt"/>
            </a:rPr>
            <a:t> (</a:t>
          </a:r>
          <a:r>
            <a:rPr lang="pl-PL" dirty="0" err="1">
              <a:latin typeface="+mj-lt"/>
            </a:rPr>
            <a:t>unstable</a:t>
          </a:r>
          <a:r>
            <a:rPr lang="pl-PL" dirty="0">
              <a:latin typeface="+mj-lt"/>
            </a:rPr>
            <a:t> joint, </a:t>
          </a:r>
          <a:r>
            <a:rPr lang="pl-PL" dirty="0" err="1">
              <a:latin typeface="+mj-lt"/>
            </a:rPr>
            <a:t>dislocation</a:t>
          </a:r>
          <a:r>
            <a:rPr lang="pl-PL" dirty="0">
              <a:latin typeface="+mj-lt"/>
            </a:rPr>
            <a:t>)</a:t>
          </a:r>
          <a:endParaRPr lang="en-US" dirty="0">
            <a:latin typeface="+mj-lt"/>
          </a:endParaRPr>
        </a:p>
      </dgm:t>
    </dgm:pt>
    <dgm:pt modelId="{726E72D7-A77A-4BE1-8EE9-C93B267A93B5}" type="parTrans" cxnId="{C58A3F2D-A79A-48ED-ABB3-0E6B101AAA6F}">
      <dgm:prSet/>
      <dgm:spPr/>
      <dgm:t>
        <a:bodyPr/>
        <a:lstStyle/>
        <a:p>
          <a:endParaRPr lang="en-US">
            <a:latin typeface="+mj-lt"/>
          </a:endParaRPr>
        </a:p>
      </dgm:t>
    </dgm:pt>
    <dgm:pt modelId="{0EFA3126-AE32-4D27-8E9A-6538F8D33AEF}" type="sibTrans" cxnId="{C58A3F2D-A79A-48ED-ABB3-0E6B101AAA6F}">
      <dgm:prSet/>
      <dgm:spPr/>
      <dgm:t>
        <a:bodyPr/>
        <a:lstStyle/>
        <a:p>
          <a:endParaRPr lang="en-US">
            <a:latin typeface="+mj-lt"/>
          </a:endParaRPr>
        </a:p>
      </dgm:t>
    </dgm:pt>
    <dgm:pt modelId="{E690CD79-0265-4116-B499-D7E96282725B}">
      <dgm:prSet/>
      <dgm:spPr/>
      <dgm:t>
        <a:bodyPr/>
        <a:lstStyle/>
        <a:p>
          <a:r>
            <a:rPr lang="pl-PL" dirty="0" err="1">
              <a:latin typeface="+mj-lt"/>
            </a:rPr>
            <a:t>Impaired</a:t>
          </a:r>
          <a:r>
            <a:rPr lang="pl-PL" dirty="0">
              <a:latin typeface="+mj-lt"/>
            </a:rPr>
            <a:t> </a:t>
          </a:r>
          <a:r>
            <a:rPr lang="pl-PL" dirty="0" err="1">
              <a:latin typeface="+mj-lt"/>
            </a:rPr>
            <a:t>muscle</a:t>
          </a:r>
          <a:r>
            <a:rPr lang="pl-PL" dirty="0">
              <a:latin typeface="+mj-lt"/>
            </a:rPr>
            <a:t> </a:t>
          </a:r>
          <a:r>
            <a:rPr lang="pl-PL" dirty="0" err="1">
              <a:latin typeface="+mj-lt"/>
            </a:rPr>
            <a:t>endurance</a:t>
          </a:r>
          <a:endParaRPr lang="en-US" dirty="0">
            <a:latin typeface="+mj-lt"/>
          </a:endParaRPr>
        </a:p>
      </dgm:t>
    </dgm:pt>
    <dgm:pt modelId="{23B11211-BB50-43D6-A74F-67F63F13C677}" type="parTrans" cxnId="{20268CCF-AB94-491A-819C-B7EFB1AF2820}">
      <dgm:prSet/>
      <dgm:spPr/>
      <dgm:t>
        <a:bodyPr/>
        <a:lstStyle/>
        <a:p>
          <a:endParaRPr lang="en-US">
            <a:latin typeface="+mj-lt"/>
          </a:endParaRPr>
        </a:p>
      </dgm:t>
    </dgm:pt>
    <dgm:pt modelId="{E1380887-3F9D-459A-8B02-FBCCE64E77B2}" type="sibTrans" cxnId="{20268CCF-AB94-491A-819C-B7EFB1AF2820}">
      <dgm:prSet/>
      <dgm:spPr/>
      <dgm:t>
        <a:bodyPr/>
        <a:lstStyle/>
        <a:p>
          <a:endParaRPr lang="en-US">
            <a:latin typeface="+mj-lt"/>
          </a:endParaRPr>
        </a:p>
      </dgm:t>
    </dgm:pt>
    <dgm:pt modelId="{3C532C1B-143A-4266-BDBD-91001F819430}">
      <dgm:prSet/>
      <dgm:spPr/>
      <dgm:t>
        <a:bodyPr/>
        <a:lstStyle/>
        <a:p>
          <a:r>
            <a:rPr lang="pl-PL" dirty="0" err="1">
              <a:latin typeface="+mj-lt"/>
            </a:rPr>
            <a:t>Impaired</a:t>
          </a:r>
          <a:r>
            <a:rPr lang="pl-PL" dirty="0">
              <a:latin typeface="+mj-lt"/>
            </a:rPr>
            <a:t> motor </a:t>
          </a:r>
          <a:r>
            <a:rPr lang="pl-PL" dirty="0" err="1">
              <a:latin typeface="+mj-lt"/>
            </a:rPr>
            <a:t>reflex</a:t>
          </a:r>
          <a:r>
            <a:rPr lang="pl-PL" dirty="0">
              <a:latin typeface="+mj-lt"/>
            </a:rPr>
            <a:t> </a:t>
          </a:r>
          <a:r>
            <a:rPr lang="pl-PL" dirty="0" err="1">
              <a:latin typeface="+mj-lt"/>
            </a:rPr>
            <a:t>functions</a:t>
          </a:r>
          <a:endParaRPr lang="pl-PL" dirty="0">
            <a:latin typeface="+mj-lt"/>
          </a:endParaRPr>
        </a:p>
      </dgm:t>
    </dgm:pt>
    <dgm:pt modelId="{32BB7F5C-8873-49C5-BF25-55A3884396CB}" type="parTrans" cxnId="{148D17E3-95ED-4980-B78B-7A6412BC875C}">
      <dgm:prSet/>
      <dgm:spPr/>
      <dgm:t>
        <a:bodyPr/>
        <a:lstStyle/>
        <a:p>
          <a:endParaRPr lang="pl-PL">
            <a:latin typeface="+mj-lt"/>
          </a:endParaRPr>
        </a:p>
      </dgm:t>
    </dgm:pt>
    <dgm:pt modelId="{1A253FAE-C7DD-42B4-B785-870FF03021D9}" type="sibTrans" cxnId="{148D17E3-95ED-4980-B78B-7A6412BC875C}">
      <dgm:prSet/>
      <dgm:spPr/>
      <dgm:t>
        <a:bodyPr/>
        <a:lstStyle/>
        <a:p>
          <a:endParaRPr lang="pl-PL">
            <a:latin typeface="+mj-lt"/>
          </a:endParaRPr>
        </a:p>
      </dgm:t>
    </dgm:pt>
    <dgm:pt modelId="{1F8EA5AC-CDEF-48B6-B9D0-69E074CD7CF0}">
      <dgm:prSet/>
      <dgm:spPr/>
      <dgm:t>
        <a:bodyPr/>
        <a:lstStyle/>
        <a:p>
          <a:r>
            <a:rPr lang="pl-PL" dirty="0" err="1">
              <a:latin typeface="+mj-lt"/>
            </a:rPr>
            <a:t>Impaired</a:t>
          </a:r>
          <a:r>
            <a:rPr lang="pl-PL" dirty="0">
              <a:latin typeface="+mj-lt"/>
            </a:rPr>
            <a:t> </a:t>
          </a:r>
          <a:r>
            <a:rPr lang="pl-PL" dirty="0" err="1">
              <a:latin typeface="+mj-lt"/>
            </a:rPr>
            <a:t>cardiovascular</a:t>
          </a:r>
          <a:r>
            <a:rPr lang="pl-PL" dirty="0">
              <a:latin typeface="+mj-lt"/>
            </a:rPr>
            <a:t> </a:t>
          </a:r>
          <a:r>
            <a:rPr lang="pl-PL" dirty="0" err="1">
              <a:latin typeface="+mj-lt"/>
            </a:rPr>
            <a:t>functions</a:t>
          </a:r>
          <a:endParaRPr lang="pl-PL" dirty="0">
            <a:latin typeface="+mj-lt"/>
          </a:endParaRPr>
        </a:p>
      </dgm:t>
    </dgm:pt>
    <dgm:pt modelId="{A143B91C-042D-44C8-993A-CD6FD3A3C87E}" type="parTrans" cxnId="{45670504-A401-4519-BE07-F8ED03E221DF}">
      <dgm:prSet/>
      <dgm:spPr/>
      <dgm:t>
        <a:bodyPr/>
        <a:lstStyle/>
        <a:p>
          <a:endParaRPr lang="pl-PL">
            <a:latin typeface="+mj-lt"/>
          </a:endParaRPr>
        </a:p>
      </dgm:t>
    </dgm:pt>
    <dgm:pt modelId="{2A1558FC-ABE6-4903-A3E9-E6484529F6EF}" type="sibTrans" cxnId="{45670504-A401-4519-BE07-F8ED03E221DF}">
      <dgm:prSet/>
      <dgm:spPr/>
      <dgm:t>
        <a:bodyPr/>
        <a:lstStyle/>
        <a:p>
          <a:endParaRPr lang="pl-PL">
            <a:latin typeface="+mj-lt"/>
          </a:endParaRPr>
        </a:p>
      </dgm:t>
    </dgm:pt>
    <dgm:pt modelId="{D1872F96-954A-4CD0-A807-118195A555EA}">
      <dgm:prSet/>
      <dgm:spPr/>
      <dgm:t>
        <a:bodyPr/>
        <a:lstStyle/>
        <a:p>
          <a:r>
            <a:rPr lang="pl-PL" dirty="0" err="1">
              <a:latin typeface="+mj-lt"/>
            </a:rPr>
            <a:t>Impaired</a:t>
          </a:r>
          <a:r>
            <a:rPr lang="pl-PL" dirty="0">
              <a:latin typeface="+mj-lt"/>
            </a:rPr>
            <a:t> respiratory </a:t>
          </a:r>
          <a:r>
            <a:rPr lang="pl-PL" dirty="0" err="1">
              <a:latin typeface="+mj-lt"/>
            </a:rPr>
            <a:t>functions</a:t>
          </a:r>
          <a:endParaRPr lang="pl-PL" dirty="0">
            <a:latin typeface="+mj-lt"/>
          </a:endParaRPr>
        </a:p>
      </dgm:t>
    </dgm:pt>
    <dgm:pt modelId="{265E5AF8-A75E-4AEC-9951-8D356C627B53}" type="parTrans" cxnId="{A99862A7-3217-47C2-8D14-9512CF78A254}">
      <dgm:prSet/>
      <dgm:spPr/>
      <dgm:t>
        <a:bodyPr/>
        <a:lstStyle/>
        <a:p>
          <a:endParaRPr lang="pl-PL">
            <a:latin typeface="+mj-lt"/>
          </a:endParaRPr>
        </a:p>
      </dgm:t>
    </dgm:pt>
    <dgm:pt modelId="{1F7D8C9B-C012-4445-B237-A39DD8F9632C}" type="sibTrans" cxnId="{A99862A7-3217-47C2-8D14-9512CF78A254}">
      <dgm:prSet/>
      <dgm:spPr/>
      <dgm:t>
        <a:bodyPr/>
        <a:lstStyle/>
        <a:p>
          <a:endParaRPr lang="pl-PL">
            <a:latin typeface="+mj-lt"/>
          </a:endParaRPr>
        </a:p>
      </dgm:t>
    </dgm:pt>
    <dgm:pt modelId="{D5590FB2-D90A-430D-BD64-E36152EFBEA6}">
      <dgm:prSet/>
      <dgm:spPr/>
      <dgm:t>
        <a:bodyPr/>
        <a:lstStyle/>
        <a:p>
          <a:r>
            <a:rPr lang="pl-PL" dirty="0" err="1">
              <a:latin typeface="+mj-lt"/>
            </a:rPr>
            <a:t>Impairment</a:t>
          </a:r>
          <a:r>
            <a:rPr lang="pl-PL" dirty="0">
              <a:latin typeface="+mj-lt"/>
            </a:rPr>
            <a:t> </a:t>
          </a:r>
          <a:r>
            <a:rPr lang="pl-PL" dirty="0" err="1">
              <a:latin typeface="+mj-lt"/>
            </a:rPr>
            <a:t>metabolic</a:t>
          </a:r>
          <a:r>
            <a:rPr lang="pl-PL" dirty="0">
              <a:latin typeface="+mj-lt"/>
            </a:rPr>
            <a:t> </a:t>
          </a:r>
          <a:r>
            <a:rPr lang="pl-PL" dirty="0" err="1">
              <a:latin typeface="+mj-lt"/>
            </a:rPr>
            <a:t>functions</a:t>
          </a:r>
          <a:endParaRPr lang="pl-PL" dirty="0">
            <a:latin typeface="+mj-lt"/>
          </a:endParaRPr>
        </a:p>
      </dgm:t>
    </dgm:pt>
    <dgm:pt modelId="{19D86BA6-A92E-4E13-8965-7ED188CF78B5}" type="parTrans" cxnId="{45F5B912-15CF-48DC-90BA-540A13777F56}">
      <dgm:prSet/>
      <dgm:spPr/>
      <dgm:t>
        <a:bodyPr/>
        <a:lstStyle/>
        <a:p>
          <a:endParaRPr lang="pl-PL">
            <a:latin typeface="+mj-lt"/>
          </a:endParaRPr>
        </a:p>
      </dgm:t>
    </dgm:pt>
    <dgm:pt modelId="{9AE99900-AFC6-4222-B9B2-D053753E1C05}" type="sibTrans" cxnId="{45F5B912-15CF-48DC-90BA-540A13777F56}">
      <dgm:prSet/>
      <dgm:spPr/>
      <dgm:t>
        <a:bodyPr/>
        <a:lstStyle/>
        <a:p>
          <a:endParaRPr lang="pl-PL">
            <a:latin typeface="+mj-lt"/>
          </a:endParaRPr>
        </a:p>
      </dgm:t>
    </dgm:pt>
    <dgm:pt modelId="{390FBFA0-C45B-451D-A754-910E311F2233}">
      <dgm:prSet/>
      <dgm:spPr/>
      <dgm:t>
        <a:bodyPr/>
        <a:lstStyle/>
        <a:p>
          <a:r>
            <a:rPr lang="pl-PL" dirty="0" err="1">
              <a:latin typeface="+mj-lt"/>
            </a:rPr>
            <a:t>Tics</a:t>
          </a:r>
          <a:r>
            <a:rPr lang="pl-PL" dirty="0">
              <a:latin typeface="+mj-lt"/>
            </a:rPr>
            <a:t> and </a:t>
          </a:r>
          <a:r>
            <a:rPr lang="pl-PL" dirty="0" err="1">
              <a:latin typeface="+mj-lt"/>
            </a:rPr>
            <a:t>mannerisms</a:t>
          </a:r>
          <a:r>
            <a:rPr lang="pl-PL" dirty="0">
              <a:latin typeface="+mj-lt"/>
            </a:rPr>
            <a:t>, </a:t>
          </a:r>
          <a:r>
            <a:rPr lang="pl-PL" dirty="0" err="1">
              <a:latin typeface="+mj-lt"/>
            </a:rPr>
            <a:t>stereotypes</a:t>
          </a:r>
          <a:r>
            <a:rPr lang="pl-PL" dirty="0">
              <a:latin typeface="+mj-lt"/>
            </a:rPr>
            <a:t> and motor </a:t>
          </a:r>
          <a:r>
            <a:rPr lang="pl-PL" dirty="0" err="1">
              <a:latin typeface="+mj-lt"/>
            </a:rPr>
            <a:t>perseveration</a:t>
          </a:r>
          <a:endParaRPr lang="pl-PL" dirty="0">
            <a:latin typeface="+mj-lt"/>
          </a:endParaRPr>
        </a:p>
      </dgm:t>
    </dgm:pt>
    <dgm:pt modelId="{27B4310E-B077-48AC-ABDE-5613D3ECE189}" type="parTrans" cxnId="{227A8C0F-0ACD-44A1-908F-F7614D70614A}">
      <dgm:prSet/>
      <dgm:spPr/>
      <dgm:t>
        <a:bodyPr/>
        <a:lstStyle/>
        <a:p>
          <a:endParaRPr lang="pl-PL">
            <a:latin typeface="+mj-lt"/>
          </a:endParaRPr>
        </a:p>
      </dgm:t>
    </dgm:pt>
    <dgm:pt modelId="{992DDCAD-DD7A-43BD-83BA-695FC0ECF909}" type="sibTrans" cxnId="{227A8C0F-0ACD-44A1-908F-F7614D70614A}">
      <dgm:prSet/>
      <dgm:spPr/>
      <dgm:t>
        <a:bodyPr/>
        <a:lstStyle/>
        <a:p>
          <a:endParaRPr lang="pl-PL">
            <a:latin typeface="+mj-lt"/>
          </a:endParaRPr>
        </a:p>
      </dgm:t>
    </dgm:pt>
    <dgm:pt modelId="{5C92F18C-2613-473B-A00D-4C8F29C272BC}" type="pres">
      <dgm:prSet presAssocID="{4F6DDEF2-BAD2-4D99-AAE3-AC154F0A5400}" presName="diagram" presStyleCnt="0">
        <dgm:presLayoutVars>
          <dgm:dir/>
          <dgm:resizeHandles val="exact"/>
        </dgm:presLayoutVars>
      </dgm:prSet>
      <dgm:spPr/>
    </dgm:pt>
    <dgm:pt modelId="{50778FDF-B18A-4C27-82CC-EC3439D4137A}" type="pres">
      <dgm:prSet presAssocID="{C4F4770C-F595-4DD1-A729-367892E63CF9}" presName="node" presStyleLbl="node1" presStyleIdx="0" presStyleCnt="11">
        <dgm:presLayoutVars>
          <dgm:bulletEnabled val="1"/>
        </dgm:presLayoutVars>
      </dgm:prSet>
      <dgm:spPr/>
    </dgm:pt>
    <dgm:pt modelId="{C06E5041-C155-428E-95DC-9639EFDDDB7B}" type="pres">
      <dgm:prSet presAssocID="{AF2236EC-7105-4327-9F59-0A9152FAE858}" presName="sibTrans" presStyleCnt="0"/>
      <dgm:spPr/>
    </dgm:pt>
    <dgm:pt modelId="{C328760E-63CD-4811-9AFC-529B2971E4F0}" type="pres">
      <dgm:prSet presAssocID="{A744AB0C-3961-49BE-B4EF-B914E0FA1591}" presName="node" presStyleLbl="node1" presStyleIdx="1" presStyleCnt="11">
        <dgm:presLayoutVars>
          <dgm:bulletEnabled val="1"/>
        </dgm:presLayoutVars>
      </dgm:prSet>
      <dgm:spPr/>
    </dgm:pt>
    <dgm:pt modelId="{3D5C54BC-A42E-41DA-AE6D-DAE02E74D9EE}" type="pres">
      <dgm:prSet presAssocID="{825D9411-BD88-40FE-994A-53FCF3BC8DD4}" presName="sibTrans" presStyleCnt="0"/>
      <dgm:spPr/>
    </dgm:pt>
    <dgm:pt modelId="{E6F13D7D-FE4D-4094-BC74-2B0027A1C853}" type="pres">
      <dgm:prSet presAssocID="{25F7B9E9-BAAD-410D-9D24-E2D57A532416}" presName="node" presStyleLbl="node1" presStyleIdx="2" presStyleCnt="11">
        <dgm:presLayoutVars>
          <dgm:bulletEnabled val="1"/>
        </dgm:presLayoutVars>
      </dgm:prSet>
      <dgm:spPr/>
    </dgm:pt>
    <dgm:pt modelId="{D17B4201-DAA9-40BA-BA28-FC3B2B100D78}" type="pres">
      <dgm:prSet presAssocID="{C18F4499-7AD9-4977-B5AC-08113D424078}" presName="sibTrans" presStyleCnt="0"/>
      <dgm:spPr/>
    </dgm:pt>
    <dgm:pt modelId="{01D8DF45-50E1-4E5D-ABF4-1A525B6C760A}" type="pres">
      <dgm:prSet presAssocID="{8E557577-1DF3-48E2-AFF7-7DAB631FCAD6}" presName="node" presStyleLbl="node1" presStyleIdx="3" presStyleCnt="11">
        <dgm:presLayoutVars>
          <dgm:bulletEnabled val="1"/>
        </dgm:presLayoutVars>
      </dgm:prSet>
      <dgm:spPr/>
    </dgm:pt>
    <dgm:pt modelId="{845AA4BC-3071-4663-AED4-E29316D23716}" type="pres">
      <dgm:prSet presAssocID="{6656B51E-07D5-4B56-834C-CBC5C71FA972}" presName="sibTrans" presStyleCnt="0"/>
      <dgm:spPr/>
    </dgm:pt>
    <dgm:pt modelId="{F2A7153A-0DCE-4B3D-AD33-ABB8783C190A}" type="pres">
      <dgm:prSet presAssocID="{3861D407-EBD2-4610-985B-ED1ABF094AFE}" presName="node" presStyleLbl="node1" presStyleIdx="4" presStyleCnt="11">
        <dgm:presLayoutVars>
          <dgm:bulletEnabled val="1"/>
        </dgm:presLayoutVars>
      </dgm:prSet>
      <dgm:spPr/>
    </dgm:pt>
    <dgm:pt modelId="{EAC06C25-C790-4F7A-BBB6-D588AA478439}" type="pres">
      <dgm:prSet presAssocID="{0EFA3126-AE32-4D27-8E9A-6538F8D33AEF}" presName="sibTrans" presStyleCnt="0"/>
      <dgm:spPr/>
    </dgm:pt>
    <dgm:pt modelId="{4676BE4B-1F6D-4982-8A49-93F4D3401100}" type="pres">
      <dgm:prSet presAssocID="{E690CD79-0265-4116-B499-D7E96282725B}" presName="node" presStyleLbl="node1" presStyleIdx="5" presStyleCnt="11">
        <dgm:presLayoutVars>
          <dgm:bulletEnabled val="1"/>
        </dgm:presLayoutVars>
      </dgm:prSet>
      <dgm:spPr/>
    </dgm:pt>
    <dgm:pt modelId="{09988092-8044-4076-A2F3-5E8B3CEC623F}" type="pres">
      <dgm:prSet presAssocID="{E1380887-3F9D-459A-8B02-FBCCE64E77B2}" presName="sibTrans" presStyleCnt="0"/>
      <dgm:spPr/>
    </dgm:pt>
    <dgm:pt modelId="{F1C84069-AB81-432A-94A8-D95993E0289B}" type="pres">
      <dgm:prSet presAssocID="{3C532C1B-143A-4266-BDBD-91001F819430}" presName="node" presStyleLbl="node1" presStyleIdx="6" presStyleCnt="11">
        <dgm:presLayoutVars>
          <dgm:bulletEnabled val="1"/>
        </dgm:presLayoutVars>
      </dgm:prSet>
      <dgm:spPr/>
    </dgm:pt>
    <dgm:pt modelId="{059B4C68-854F-47F5-B7AF-39C95E212415}" type="pres">
      <dgm:prSet presAssocID="{1A253FAE-C7DD-42B4-B785-870FF03021D9}" presName="sibTrans" presStyleCnt="0"/>
      <dgm:spPr/>
    </dgm:pt>
    <dgm:pt modelId="{B9914C5E-0621-4F66-AECD-BD0B16B6525A}" type="pres">
      <dgm:prSet presAssocID="{1F8EA5AC-CDEF-48B6-B9D0-69E074CD7CF0}" presName="node" presStyleLbl="node1" presStyleIdx="7" presStyleCnt="11">
        <dgm:presLayoutVars>
          <dgm:bulletEnabled val="1"/>
        </dgm:presLayoutVars>
      </dgm:prSet>
      <dgm:spPr/>
    </dgm:pt>
    <dgm:pt modelId="{7C0ADE7E-22DB-456B-BB21-76724BF63F12}" type="pres">
      <dgm:prSet presAssocID="{2A1558FC-ABE6-4903-A3E9-E6484529F6EF}" presName="sibTrans" presStyleCnt="0"/>
      <dgm:spPr/>
    </dgm:pt>
    <dgm:pt modelId="{E420A7D6-4EB1-40FF-82E5-3EC8D3A03F22}" type="pres">
      <dgm:prSet presAssocID="{D1872F96-954A-4CD0-A807-118195A555EA}" presName="node" presStyleLbl="node1" presStyleIdx="8" presStyleCnt="11">
        <dgm:presLayoutVars>
          <dgm:bulletEnabled val="1"/>
        </dgm:presLayoutVars>
      </dgm:prSet>
      <dgm:spPr/>
    </dgm:pt>
    <dgm:pt modelId="{70D6D9E6-074F-4FD2-8F1F-685CC0B380DE}" type="pres">
      <dgm:prSet presAssocID="{1F7D8C9B-C012-4445-B237-A39DD8F9632C}" presName="sibTrans" presStyleCnt="0"/>
      <dgm:spPr/>
    </dgm:pt>
    <dgm:pt modelId="{C743DC57-5AB4-481C-8D97-ECA6079A92F9}" type="pres">
      <dgm:prSet presAssocID="{D5590FB2-D90A-430D-BD64-E36152EFBEA6}" presName="node" presStyleLbl="node1" presStyleIdx="9" presStyleCnt="11">
        <dgm:presLayoutVars>
          <dgm:bulletEnabled val="1"/>
        </dgm:presLayoutVars>
      </dgm:prSet>
      <dgm:spPr/>
    </dgm:pt>
    <dgm:pt modelId="{FBAE9EAE-9A4A-4C40-9538-8B1426277D43}" type="pres">
      <dgm:prSet presAssocID="{9AE99900-AFC6-4222-B9B2-D053753E1C05}" presName="sibTrans" presStyleCnt="0"/>
      <dgm:spPr/>
    </dgm:pt>
    <dgm:pt modelId="{CE1A0507-0844-4844-8B1E-0DAFD0E2BA6E}" type="pres">
      <dgm:prSet presAssocID="{390FBFA0-C45B-451D-A754-910E311F2233}" presName="node" presStyleLbl="node1" presStyleIdx="10" presStyleCnt="11">
        <dgm:presLayoutVars>
          <dgm:bulletEnabled val="1"/>
        </dgm:presLayoutVars>
      </dgm:prSet>
      <dgm:spPr/>
    </dgm:pt>
  </dgm:ptLst>
  <dgm:cxnLst>
    <dgm:cxn modelId="{45670504-A401-4519-BE07-F8ED03E221DF}" srcId="{4F6DDEF2-BAD2-4D99-AAE3-AC154F0A5400}" destId="{1F8EA5AC-CDEF-48B6-B9D0-69E074CD7CF0}" srcOrd="7" destOrd="0" parTransId="{A143B91C-042D-44C8-993A-CD6FD3A3C87E}" sibTransId="{2A1558FC-ABE6-4903-A3E9-E6484529F6EF}"/>
    <dgm:cxn modelId="{C42A630A-4A79-4BC5-9D7F-8DAFF311631D}" type="presOf" srcId="{3861D407-EBD2-4610-985B-ED1ABF094AFE}" destId="{F2A7153A-0DCE-4B3D-AD33-ABB8783C190A}" srcOrd="0" destOrd="0" presId="urn:microsoft.com/office/officeart/2005/8/layout/default"/>
    <dgm:cxn modelId="{227A8C0F-0ACD-44A1-908F-F7614D70614A}" srcId="{4F6DDEF2-BAD2-4D99-AAE3-AC154F0A5400}" destId="{390FBFA0-C45B-451D-A754-910E311F2233}" srcOrd="10" destOrd="0" parTransId="{27B4310E-B077-48AC-ABDE-5613D3ECE189}" sibTransId="{992DDCAD-DD7A-43BD-83BA-695FC0ECF909}"/>
    <dgm:cxn modelId="{45F5B912-15CF-48DC-90BA-540A13777F56}" srcId="{4F6DDEF2-BAD2-4D99-AAE3-AC154F0A5400}" destId="{D5590FB2-D90A-430D-BD64-E36152EFBEA6}" srcOrd="9" destOrd="0" parTransId="{19D86BA6-A92E-4E13-8965-7ED188CF78B5}" sibTransId="{9AE99900-AFC6-4222-B9B2-D053753E1C05}"/>
    <dgm:cxn modelId="{21A65218-C98D-4433-8F15-89550DE12A2F}" type="presOf" srcId="{A744AB0C-3961-49BE-B4EF-B914E0FA1591}" destId="{C328760E-63CD-4811-9AFC-529B2971E4F0}" srcOrd="0" destOrd="0" presId="urn:microsoft.com/office/officeart/2005/8/layout/default"/>
    <dgm:cxn modelId="{C58A3F2D-A79A-48ED-ABB3-0E6B101AAA6F}" srcId="{4F6DDEF2-BAD2-4D99-AAE3-AC154F0A5400}" destId="{3861D407-EBD2-4610-985B-ED1ABF094AFE}" srcOrd="4" destOrd="0" parTransId="{726E72D7-A77A-4BE1-8EE9-C93B267A93B5}" sibTransId="{0EFA3126-AE32-4D27-8E9A-6538F8D33AEF}"/>
    <dgm:cxn modelId="{86A79E30-0BAB-452C-BF73-D7812A3463DD}" srcId="{4F6DDEF2-BAD2-4D99-AAE3-AC154F0A5400}" destId="{A744AB0C-3961-49BE-B4EF-B914E0FA1591}" srcOrd="1" destOrd="0" parTransId="{AFE3EAAE-3E6D-4B2F-A885-2E911473401B}" sibTransId="{825D9411-BD88-40FE-994A-53FCF3BC8DD4}"/>
    <dgm:cxn modelId="{3C210A44-8423-4DEF-A5B1-8E2BAC207A21}" type="presOf" srcId="{1F8EA5AC-CDEF-48B6-B9D0-69E074CD7CF0}" destId="{B9914C5E-0621-4F66-AECD-BD0B16B6525A}" srcOrd="0" destOrd="0" presId="urn:microsoft.com/office/officeart/2005/8/layout/default"/>
    <dgm:cxn modelId="{AFD0F767-0FED-41DD-A999-4D7C71663106}" srcId="{4F6DDEF2-BAD2-4D99-AAE3-AC154F0A5400}" destId="{C4F4770C-F595-4DD1-A729-367892E63CF9}" srcOrd="0" destOrd="0" parTransId="{C8007FCD-CE14-48DD-BD9D-2DE67EFFC12A}" sibTransId="{AF2236EC-7105-4327-9F59-0A9152FAE858}"/>
    <dgm:cxn modelId="{2F62C871-F2A0-4A08-A5B3-8DA1F542F046}" type="presOf" srcId="{E690CD79-0265-4116-B499-D7E96282725B}" destId="{4676BE4B-1F6D-4982-8A49-93F4D3401100}" srcOrd="0" destOrd="0" presId="urn:microsoft.com/office/officeart/2005/8/layout/default"/>
    <dgm:cxn modelId="{445EDB59-5A99-46E6-9BBC-9DB502741469}" type="presOf" srcId="{3C532C1B-143A-4266-BDBD-91001F819430}" destId="{F1C84069-AB81-432A-94A8-D95993E0289B}" srcOrd="0" destOrd="0" presId="urn:microsoft.com/office/officeart/2005/8/layout/default"/>
    <dgm:cxn modelId="{F473387F-9C4C-45D2-A268-FCBBE390E180}" type="presOf" srcId="{D5590FB2-D90A-430D-BD64-E36152EFBEA6}" destId="{C743DC57-5AB4-481C-8D97-ECA6079A92F9}" srcOrd="0" destOrd="0" presId="urn:microsoft.com/office/officeart/2005/8/layout/default"/>
    <dgm:cxn modelId="{33508281-B815-46EF-961D-A17B9A3604A2}" srcId="{4F6DDEF2-BAD2-4D99-AAE3-AC154F0A5400}" destId="{25F7B9E9-BAAD-410D-9D24-E2D57A532416}" srcOrd="2" destOrd="0" parTransId="{99CB06D9-7D33-48F2-9935-246E7E1A1E8F}" sibTransId="{C18F4499-7AD9-4977-B5AC-08113D424078}"/>
    <dgm:cxn modelId="{C49E0385-09BB-4001-AF4E-86CC445AF683}" srcId="{4F6DDEF2-BAD2-4D99-AAE3-AC154F0A5400}" destId="{8E557577-1DF3-48E2-AFF7-7DAB631FCAD6}" srcOrd="3" destOrd="0" parTransId="{E1C16F66-2335-4960-B8BA-135BBE8E4F9D}" sibTransId="{6656B51E-07D5-4B56-834C-CBC5C71FA972}"/>
    <dgm:cxn modelId="{6FE25D9D-CCA4-4E13-8048-90B539C673F8}" type="presOf" srcId="{4F6DDEF2-BAD2-4D99-AAE3-AC154F0A5400}" destId="{5C92F18C-2613-473B-A00D-4C8F29C272BC}" srcOrd="0" destOrd="0" presId="urn:microsoft.com/office/officeart/2005/8/layout/default"/>
    <dgm:cxn modelId="{A99862A7-3217-47C2-8D14-9512CF78A254}" srcId="{4F6DDEF2-BAD2-4D99-AAE3-AC154F0A5400}" destId="{D1872F96-954A-4CD0-A807-118195A555EA}" srcOrd="8" destOrd="0" parTransId="{265E5AF8-A75E-4AEC-9951-8D356C627B53}" sibTransId="{1F7D8C9B-C012-4445-B237-A39DD8F9632C}"/>
    <dgm:cxn modelId="{60000BB0-5F86-4160-8044-424BEC1A77AD}" type="presOf" srcId="{C4F4770C-F595-4DD1-A729-367892E63CF9}" destId="{50778FDF-B18A-4C27-82CC-EC3439D4137A}" srcOrd="0" destOrd="0" presId="urn:microsoft.com/office/officeart/2005/8/layout/default"/>
    <dgm:cxn modelId="{B2886ACB-C70A-4C41-8F74-8EB5B818EEB5}" type="presOf" srcId="{D1872F96-954A-4CD0-A807-118195A555EA}" destId="{E420A7D6-4EB1-40FF-82E5-3EC8D3A03F22}" srcOrd="0" destOrd="0" presId="urn:microsoft.com/office/officeart/2005/8/layout/default"/>
    <dgm:cxn modelId="{41DA63CC-DE91-4236-9AB0-08861E68E4CB}" type="presOf" srcId="{390FBFA0-C45B-451D-A754-910E311F2233}" destId="{CE1A0507-0844-4844-8B1E-0DAFD0E2BA6E}" srcOrd="0" destOrd="0" presId="urn:microsoft.com/office/officeart/2005/8/layout/default"/>
    <dgm:cxn modelId="{20268CCF-AB94-491A-819C-B7EFB1AF2820}" srcId="{4F6DDEF2-BAD2-4D99-AAE3-AC154F0A5400}" destId="{E690CD79-0265-4116-B499-D7E96282725B}" srcOrd="5" destOrd="0" parTransId="{23B11211-BB50-43D6-A74F-67F63F13C677}" sibTransId="{E1380887-3F9D-459A-8B02-FBCCE64E77B2}"/>
    <dgm:cxn modelId="{AD86B2D6-6ACA-4DD8-953F-1D86643A0D60}" type="presOf" srcId="{25F7B9E9-BAAD-410D-9D24-E2D57A532416}" destId="{E6F13D7D-FE4D-4094-BC74-2B0027A1C853}" srcOrd="0" destOrd="0" presId="urn:microsoft.com/office/officeart/2005/8/layout/default"/>
    <dgm:cxn modelId="{148D17E3-95ED-4980-B78B-7A6412BC875C}" srcId="{4F6DDEF2-BAD2-4D99-AAE3-AC154F0A5400}" destId="{3C532C1B-143A-4266-BDBD-91001F819430}" srcOrd="6" destOrd="0" parTransId="{32BB7F5C-8873-49C5-BF25-55A3884396CB}" sibTransId="{1A253FAE-C7DD-42B4-B785-870FF03021D9}"/>
    <dgm:cxn modelId="{D84099F4-02FD-4D9C-9D5F-4A601B3DCCA9}" type="presOf" srcId="{8E557577-1DF3-48E2-AFF7-7DAB631FCAD6}" destId="{01D8DF45-50E1-4E5D-ABF4-1A525B6C760A}" srcOrd="0" destOrd="0" presId="urn:microsoft.com/office/officeart/2005/8/layout/default"/>
    <dgm:cxn modelId="{14DEC7F3-7451-44F1-AFAC-A0C93B151C33}" type="presParOf" srcId="{5C92F18C-2613-473B-A00D-4C8F29C272BC}" destId="{50778FDF-B18A-4C27-82CC-EC3439D4137A}" srcOrd="0" destOrd="0" presId="urn:microsoft.com/office/officeart/2005/8/layout/default"/>
    <dgm:cxn modelId="{64B067D8-B9CD-4FCB-B305-529523377D65}" type="presParOf" srcId="{5C92F18C-2613-473B-A00D-4C8F29C272BC}" destId="{C06E5041-C155-428E-95DC-9639EFDDDB7B}" srcOrd="1" destOrd="0" presId="urn:microsoft.com/office/officeart/2005/8/layout/default"/>
    <dgm:cxn modelId="{7B7540B8-CC41-4E54-BEC0-783D65464B57}" type="presParOf" srcId="{5C92F18C-2613-473B-A00D-4C8F29C272BC}" destId="{C328760E-63CD-4811-9AFC-529B2971E4F0}" srcOrd="2" destOrd="0" presId="urn:microsoft.com/office/officeart/2005/8/layout/default"/>
    <dgm:cxn modelId="{3EB2AB31-2FA9-4BD6-842E-31C8BB463112}" type="presParOf" srcId="{5C92F18C-2613-473B-A00D-4C8F29C272BC}" destId="{3D5C54BC-A42E-41DA-AE6D-DAE02E74D9EE}" srcOrd="3" destOrd="0" presId="urn:microsoft.com/office/officeart/2005/8/layout/default"/>
    <dgm:cxn modelId="{EA786D4F-118F-443A-8BFA-25FF96566C2D}" type="presParOf" srcId="{5C92F18C-2613-473B-A00D-4C8F29C272BC}" destId="{E6F13D7D-FE4D-4094-BC74-2B0027A1C853}" srcOrd="4" destOrd="0" presId="urn:microsoft.com/office/officeart/2005/8/layout/default"/>
    <dgm:cxn modelId="{D7F9F007-E04E-4435-A9BB-2269A69EC8B8}" type="presParOf" srcId="{5C92F18C-2613-473B-A00D-4C8F29C272BC}" destId="{D17B4201-DAA9-40BA-BA28-FC3B2B100D78}" srcOrd="5" destOrd="0" presId="urn:microsoft.com/office/officeart/2005/8/layout/default"/>
    <dgm:cxn modelId="{091D1B33-4673-47C6-BAB1-25B4A7D0AADC}" type="presParOf" srcId="{5C92F18C-2613-473B-A00D-4C8F29C272BC}" destId="{01D8DF45-50E1-4E5D-ABF4-1A525B6C760A}" srcOrd="6" destOrd="0" presId="urn:microsoft.com/office/officeart/2005/8/layout/default"/>
    <dgm:cxn modelId="{56D5FE28-93DC-431E-9FC2-352E48B1FD58}" type="presParOf" srcId="{5C92F18C-2613-473B-A00D-4C8F29C272BC}" destId="{845AA4BC-3071-4663-AED4-E29316D23716}" srcOrd="7" destOrd="0" presId="urn:microsoft.com/office/officeart/2005/8/layout/default"/>
    <dgm:cxn modelId="{04369BF8-A15B-44C4-BDFF-8B225B06FD9F}" type="presParOf" srcId="{5C92F18C-2613-473B-A00D-4C8F29C272BC}" destId="{F2A7153A-0DCE-4B3D-AD33-ABB8783C190A}" srcOrd="8" destOrd="0" presId="urn:microsoft.com/office/officeart/2005/8/layout/default"/>
    <dgm:cxn modelId="{72EBB46C-927E-46FA-8CBB-B9EB7631B661}" type="presParOf" srcId="{5C92F18C-2613-473B-A00D-4C8F29C272BC}" destId="{EAC06C25-C790-4F7A-BBB6-D588AA478439}" srcOrd="9" destOrd="0" presId="urn:microsoft.com/office/officeart/2005/8/layout/default"/>
    <dgm:cxn modelId="{26C81D6A-BB3C-4DE2-AB7D-4280DB2D83C5}" type="presParOf" srcId="{5C92F18C-2613-473B-A00D-4C8F29C272BC}" destId="{4676BE4B-1F6D-4982-8A49-93F4D3401100}" srcOrd="10" destOrd="0" presId="urn:microsoft.com/office/officeart/2005/8/layout/default"/>
    <dgm:cxn modelId="{111C2CF3-B1A1-42AC-8FBD-E74B4312D053}" type="presParOf" srcId="{5C92F18C-2613-473B-A00D-4C8F29C272BC}" destId="{09988092-8044-4076-A2F3-5E8B3CEC623F}" srcOrd="11" destOrd="0" presId="urn:microsoft.com/office/officeart/2005/8/layout/default"/>
    <dgm:cxn modelId="{5A5BF205-3A43-4574-A8DA-C41924A37719}" type="presParOf" srcId="{5C92F18C-2613-473B-A00D-4C8F29C272BC}" destId="{F1C84069-AB81-432A-94A8-D95993E0289B}" srcOrd="12" destOrd="0" presId="urn:microsoft.com/office/officeart/2005/8/layout/default"/>
    <dgm:cxn modelId="{E740E012-1DB4-4F65-9156-A665CFA4E9E1}" type="presParOf" srcId="{5C92F18C-2613-473B-A00D-4C8F29C272BC}" destId="{059B4C68-854F-47F5-B7AF-39C95E212415}" srcOrd="13" destOrd="0" presId="urn:microsoft.com/office/officeart/2005/8/layout/default"/>
    <dgm:cxn modelId="{4DDB42FC-A255-4E01-B679-87BB531A982F}" type="presParOf" srcId="{5C92F18C-2613-473B-A00D-4C8F29C272BC}" destId="{B9914C5E-0621-4F66-AECD-BD0B16B6525A}" srcOrd="14" destOrd="0" presId="urn:microsoft.com/office/officeart/2005/8/layout/default"/>
    <dgm:cxn modelId="{A9B5B1FB-D1CD-464C-924B-38FC91E334F6}" type="presParOf" srcId="{5C92F18C-2613-473B-A00D-4C8F29C272BC}" destId="{7C0ADE7E-22DB-456B-BB21-76724BF63F12}" srcOrd="15" destOrd="0" presId="urn:microsoft.com/office/officeart/2005/8/layout/default"/>
    <dgm:cxn modelId="{829803FF-8B2B-4430-98A0-0BE6F4CD9F41}" type="presParOf" srcId="{5C92F18C-2613-473B-A00D-4C8F29C272BC}" destId="{E420A7D6-4EB1-40FF-82E5-3EC8D3A03F22}" srcOrd="16" destOrd="0" presId="urn:microsoft.com/office/officeart/2005/8/layout/default"/>
    <dgm:cxn modelId="{AF3E3EFE-5177-4F64-B0C9-9DF4DE1DAC8D}" type="presParOf" srcId="{5C92F18C-2613-473B-A00D-4C8F29C272BC}" destId="{70D6D9E6-074F-4FD2-8F1F-685CC0B380DE}" srcOrd="17" destOrd="0" presId="urn:microsoft.com/office/officeart/2005/8/layout/default"/>
    <dgm:cxn modelId="{B665A1A3-528E-445F-AE53-5591D64DC1A1}" type="presParOf" srcId="{5C92F18C-2613-473B-A00D-4C8F29C272BC}" destId="{C743DC57-5AB4-481C-8D97-ECA6079A92F9}" srcOrd="18" destOrd="0" presId="urn:microsoft.com/office/officeart/2005/8/layout/default"/>
    <dgm:cxn modelId="{C4B65F19-6221-42F8-9660-3CA84A81B7B6}" type="presParOf" srcId="{5C92F18C-2613-473B-A00D-4C8F29C272BC}" destId="{FBAE9EAE-9A4A-4C40-9538-8B1426277D43}" srcOrd="19" destOrd="0" presId="urn:microsoft.com/office/officeart/2005/8/layout/default"/>
    <dgm:cxn modelId="{39A34A08-45C3-4726-94D0-6B58B8A071D6}" type="presParOf" srcId="{5C92F18C-2613-473B-A00D-4C8F29C272BC}" destId="{CE1A0507-0844-4844-8B1E-0DAFD0E2BA6E}"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879E7-9740-4E65-9EDF-BEE1838CEF6B}"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2B648E8E-0DEC-4828-9F66-99E2EF2E0BB4}">
      <dgm:prSet custT="1"/>
      <dgm:spPr/>
      <dgm:t>
        <a:bodyPr/>
        <a:lstStyle/>
        <a:p>
          <a:pPr algn="just"/>
          <a:r>
            <a:rPr lang="pl-PL" sz="2000" b="1">
              <a:latin typeface="+mj-lt"/>
            </a:rPr>
            <a:t>Medical Diagnostic Information </a:t>
          </a:r>
          <a:r>
            <a:rPr lang="pl-PL" sz="2000">
              <a:latin typeface="+mj-lt"/>
            </a:rPr>
            <a:t>is required</a:t>
          </a:r>
          <a:r>
            <a:rPr lang="en-US" sz="2000">
              <a:latin typeface="+mj-lt"/>
            </a:rPr>
            <a:t> for every</a:t>
          </a:r>
          <a:r>
            <a:rPr lang="pl-PL" sz="2000">
              <a:latin typeface="+mj-lt"/>
            </a:rPr>
            <a:t> </a:t>
          </a:r>
          <a:r>
            <a:rPr lang="en-US" sz="2000">
              <a:latin typeface="+mj-lt"/>
            </a:rPr>
            <a:t>athlete in order to confirm that the athlete has a permanent, verifiable health condition that</a:t>
          </a:r>
          <a:r>
            <a:rPr lang="pl-PL" sz="2000">
              <a:latin typeface="+mj-lt"/>
            </a:rPr>
            <a:t> </a:t>
          </a:r>
          <a:r>
            <a:rPr lang="en-US" sz="2000">
              <a:latin typeface="+mj-lt"/>
            </a:rPr>
            <a:t>results in an eligible impairment as defined by the </a:t>
          </a:r>
          <a:r>
            <a:rPr lang="pl-PL" sz="2000">
              <a:latin typeface="+mj-lt"/>
            </a:rPr>
            <a:t>WWR</a:t>
          </a:r>
          <a:endParaRPr lang="en-US" sz="2000" dirty="0">
            <a:latin typeface="+mj-lt"/>
          </a:endParaRPr>
        </a:p>
      </dgm:t>
    </dgm:pt>
    <dgm:pt modelId="{D4602BF1-42C3-454A-85F6-5B77EDF5BDD3}" type="parTrans" cxnId="{32D4AD68-B544-4001-A16B-C77CA528CA17}">
      <dgm:prSet/>
      <dgm:spPr/>
      <dgm:t>
        <a:bodyPr/>
        <a:lstStyle/>
        <a:p>
          <a:pPr algn="just"/>
          <a:endParaRPr lang="en-US" sz="2000">
            <a:solidFill>
              <a:schemeClr val="tx1"/>
            </a:solidFill>
            <a:latin typeface="+mj-lt"/>
          </a:endParaRPr>
        </a:p>
      </dgm:t>
    </dgm:pt>
    <dgm:pt modelId="{43C12379-8DE1-42E6-A71E-79AFBE7B45D8}" type="sibTrans" cxnId="{32D4AD68-B544-4001-A16B-C77CA528CA17}">
      <dgm:prSet/>
      <dgm:spPr/>
      <dgm:t>
        <a:bodyPr/>
        <a:lstStyle/>
        <a:p>
          <a:pPr algn="just"/>
          <a:endParaRPr lang="en-US" sz="2000">
            <a:solidFill>
              <a:schemeClr val="tx1"/>
            </a:solidFill>
            <a:latin typeface="+mj-lt"/>
          </a:endParaRPr>
        </a:p>
      </dgm:t>
    </dgm:pt>
    <dgm:pt modelId="{3130C6C0-F6EC-4FC3-AF23-97BD2596DD5E}">
      <dgm:prSet custT="1"/>
      <dgm:spPr/>
      <dgm:t>
        <a:bodyPr/>
        <a:lstStyle/>
        <a:p>
          <a:pPr algn="just"/>
          <a:r>
            <a:rPr lang="pl-PL" sz="2000" b="1">
              <a:latin typeface="+mj-lt"/>
            </a:rPr>
            <a:t>Medical Diagnostic Form </a:t>
          </a:r>
          <a:r>
            <a:rPr lang="pl-PL" sz="2000">
              <a:latin typeface="+mj-lt"/>
            </a:rPr>
            <a:t>must be completed in English by a registered medical doctor</a:t>
          </a:r>
          <a:endParaRPr lang="en-US" sz="2000" dirty="0">
            <a:latin typeface="+mj-lt"/>
          </a:endParaRPr>
        </a:p>
      </dgm:t>
    </dgm:pt>
    <dgm:pt modelId="{69F19801-B770-44FF-A8FA-3B933D63AB38}" type="parTrans" cxnId="{437F7558-2A03-44FB-8DE2-102F669715D9}">
      <dgm:prSet/>
      <dgm:spPr/>
      <dgm:t>
        <a:bodyPr/>
        <a:lstStyle/>
        <a:p>
          <a:pPr algn="just"/>
          <a:endParaRPr lang="en-US" sz="2000">
            <a:solidFill>
              <a:schemeClr val="tx1"/>
            </a:solidFill>
            <a:latin typeface="+mj-lt"/>
          </a:endParaRPr>
        </a:p>
      </dgm:t>
    </dgm:pt>
    <dgm:pt modelId="{8CB8A586-3A9A-4048-B36E-CD8F0D89E1F1}" type="sibTrans" cxnId="{437F7558-2A03-44FB-8DE2-102F669715D9}">
      <dgm:prSet/>
      <dgm:spPr/>
      <dgm:t>
        <a:bodyPr/>
        <a:lstStyle/>
        <a:p>
          <a:pPr algn="just"/>
          <a:endParaRPr lang="en-US" sz="2000">
            <a:solidFill>
              <a:schemeClr val="tx1"/>
            </a:solidFill>
            <a:latin typeface="+mj-lt"/>
          </a:endParaRPr>
        </a:p>
      </dgm:t>
    </dgm:pt>
    <dgm:pt modelId="{1AFFA72D-CDBA-4F0E-9201-20ADD431E6C5}">
      <dgm:prSet custT="1"/>
      <dgm:spPr/>
      <dgm:t>
        <a:bodyPr/>
        <a:lstStyle/>
        <a:p>
          <a:pPr algn="just"/>
          <a:r>
            <a:rPr lang="pl-PL" sz="2000" b="1" dirty="0" err="1">
              <a:latin typeface="+mj-lt"/>
            </a:rPr>
            <a:t>Medical</a:t>
          </a:r>
          <a:r>
            <a:rPr lang="pl-PL" sz="2000" b="1" dirty="0">
              <a:latin typeface="+mj-lt"/>
            </a:rPr>
            <a:t> </a:t>
          </a:r>
          <a:r>
            <a:rPr lang="pl-PL" sz="2000" b="1" dirty="0" err="1">
              <a:latin typeface="+mj-lt"/>
            </a:rPr>
            <a:t>Documentation</a:t>
          </a:r>
          <a:r>
            <a:rPr lang="pl-PL" sz="2000" b="1" dirty="0">
              <a:latin typeface="+mj-lt"/>
            </a:rPr>
            <a:t> </a:t>
          </a:r>
          <a:r>
            <a:rPr lang="pl-PL" sz="2000" dirty="0" err="1">
              <a:latin typeface="+mj-lt"/>
            </a:rPr>
            <a:t>must</a:t>
          </a:r>
          <a:r>
            <a:rPr lang="pl-PL" sz="2000" dirty="0">
              <a:latin typeface="+mj-lt"/>
            </a:rPr>
            <a:t> be in English OR </a:t>
          </a:r>
          <a:r>
            <a:rPr lang="pl-PL" sz="2000" dirty="0" err="1">
              <a:latin typeface="+mj-lt"/>
            </a:rPr>
            <a:t>accompanied</a:t>
          </a:r>
          <a:r>
            <a:rPr lang="pl-PL" sz="2000" dirty="0">
              <a:latin typeface="+mj-lt"/>
            </a:rPr>
            <a:t> by a </a:t>
          </a:r>
          <a:r>
            <a:rPr lang="pl-PL" sz="2000" dirty="0" err="1">
              <a:latin typeface="+mj-lt"/>
            </a:rPr>
            <a:t>verified</a:t>
          </a:r>
          <a:r>
            <a:rPr lang="pl-PL" sz="2000" dirty="0">
              <a:latin typeface="+mj-lt"/>
            </a:rPr>
            <a:t> English </a:t>
          </a:r>
          <a:r>
            <a:rPr lang="pl-PL" sz="2000" dirty="0" err="1">
              <a:latin typeface="+mj-lt"/>
            </a:rPr>
            <a:t>translation</a:t>
          </a:r>
          <a:endParaRPr lang="en-US" sz="2000" dirty="0">
            <a:latin typeface="+mj-lt"/>
          </a:endParaRPr>
        </a:p>
      </dgm:t>
    </dgm:pt>
    <dgm:pt modelId="{B76931BD-F3EE-46D9-B888-FE255C8CECE3}" type="parTrans" cxnId="{BB0A9E96-FD2E-4BC1-AD7F-10DF2C8713E7}">
      <dgm:prSet/>
      <dgm:spPr/>
      <dgm:t>
        <a:bodyPr/>
        <a:lstStyle/>
        <a:p>
          <a:pPr algn="just"/>
          <a:endParaRPr lang="en-US" sz="2000">
            <a:solidFill>
              <a:schemeClr val="tx1"/>
            </a:solidFill>
            <a:latin typeface="+mj-lt"/>
          </a:endParaRPr>
        </a:p>
      </dgm:t>
    </dgm:pt>
    <dgm:pt modelId="{A3A4F06C-A6DB-449B-998A-BEB3BA8C30DA}" type="sibTrans" cxnId="{BB0A9E96-FD2E-4BC1-AD7F-10DF2C8713E7}">
      <dgm:prSet/>
      <dgm:spPr/>
      <dgm:t>
        <a:bodyPr/>
        <a:lstStyle/>
        <a:p>
          <a:pPr algn="just"/>
          <a:endParaRPr lang="en-US" sz="2000">
            <a:solidFill>
              <a:schemeClr val="tx1"/>
            </a:solidFill>
            <a:latin typeface="+mj-lt"/>
          </a:endParaRPr>
        </a:p>
      </dgm:t>
    </dgm:pt>
    <dgm:pt modelId="{FCA53C27-CAF2-49D3-BF83-ED0A9B12572A}">
      <dgm:prSet custT="1"/>
      <dgm:spPr/>
      <dgm:t>
        <a:bodyPr/>
        <a:lstStyle/>
        <a:p>
          <a:pPr algn="just"/>
          <a:r>
            <a:rPr lang="pl-PL" sz="2000" dirty="0" err="1">
              <a:latin typeface="+mj-lt"/>
            </a:rPr>
            <a:t>Medical</a:t>
          </a:r>
          <a:r>
            <a:rPr lang="pl-PL" sz="2000" dirty="0">
              <a:latin typeface="+mj-lt"/>
            </a:rPr>
            <a:t> </a:t>
          </a:r>
          <a:r>
            <a:rPr lang="pl-PL" sz="2000" dirty="0" err="1">
              <a:latin typeface="+mj-lt"/>
            </a:rPr>
            <a:t>Diagnostic</a:t>
          </a:r>
          <a:r>
            <a:rPr lang="pl-PL" sz="2000" dirty="0">
              <a:latin typeface="+mj-lt"/>
            </a:rPr>
            <a:t> Form + </a:t>
          </a:r>
          <a:r>
            <a:rPr lang="pl-PL" sz="2000" dirty="0" err="1">
              <a:latin typeface="+mj-lt"/>
            </a:rPr>
            <a:t>Medical</a:t>
          </a:r>
          <a:r>
            <a:rPr lang="pl-PL" sz="2000" dirty="0">
              <a:latin typeface="+mj-lt"/>
            </a:rPr>
            <a:t> </a:t>
          </a:r>
          <a:r>
            <a:rPr lang="pl-PL" sz="2000" dirty="0" err="1">
              <a:latin typeface="+mj-lt"/>
            </a:rPr>
            <a:t>Documentation</a:t>
          </a:r>
          <a:r>
            <a:rPr lang="pl-PL" sz="2000" dirty="0">
              <a:latin typeface="+mj-lt"/>
            </a:rPr>
            <a:t>  </a:t>
          </a:r>
          <a:r>
            <a:rPr lang="pl-PL" sz="2000" dirty="0" err="1">
              <a:latin typeface="+mj-lt"/>
            </a:rPr>
            <a:t>must</a:t>
          </a:r>
          <a:r>
            <a:rPr lang="pl-PL" sz="2000" dirty="0">
              <a:latin typeface="+mj-lt"/>
            </a:rPr>
            <a:t> be </a:t>
          </a:r>
          <a:r>
            <a:rPr lang="pl-PL" sz="2000" dirty="0" err="1">
              <a:latin typeface="+mj-lt"/>
            </a:rPr>
            <a:t>provided</a:t>
          </a:r>
          <a:r>
            <a:rPr lang="pl-PL" sz="2000" dirty="0">
              <a:latin typeface="+mj-lt"/>
            </a:rPr>
            <a:t> </a:t>
          </a:r>
          <a:r>
            <a:rPr lang="pl-PL" sz="2000" b="1" dirty="0">
              <a:latin typeface="+mj-lt"/>
            </a:rPr>
            <a:t>to WWR </a:t>
          </a:r>
          <a:r>
            <a:rPr lang="pl-PL" sz="2000" b="1" dirty="0" err="1">
              <a:latin typeface="+mj-lt"/>
            </a:rPr>
            <a:t>HoC</a:t>
          </a:r>
          <a:r>
            <a:rPr lang="pl-PL" sz="2000" b="1" dirty="0">
              <a:latin typeface="+mj-lt"/>
            </a:rPr>
            <a:t> a minimum 6 </a:t>
          </a:r>
          <a:r>
            <a:rPr lang="pl-PL" sz="2000" b="1" dirty="0" err="1">
              <a:latin typeface="+mj-lt"/>
            </a:rPr>
            <a:t>weeks</a:t>
          </a:r>
          <a:r>
            <a:rPr lang="pl-PL" sz="2000" b="1" dirty="0">
              <a:latin typeface="+mj-lt"/>
            </a:rPr>
            <a:t> </a:t>
          </a:r>
          <a:r>
            <a:rPr lang="pl-PL" sz="2000" b="1" dirty="0" err="1">
              <a:latin typeface="+mj-lt"/>
            </a:rPr>
            <a:t>prior</a:t>
          </a:r>
          <a:r>
            <a:rPr lang="pl-PL" sz="2000" b="1" dirty="0">
              <a:latin typeface="+mj-lt"/>
            </a:rPr>
            <a:t> to event</a:t>
          </a:r>
          <a:endParaRPr lang="en-US" sz="2000" b="1" dirty="0">
            <a:latin typeface="+mj-lt"/>
          </a:endParaRPr>
        </a:p>
      </dgm:t>
    </dgm:pt>
    <dgm:pt modelId="{ADAB5060-DA7F-4C88-9F5F-A217F4962679}" type="parTrans" cxnId="{01381149-D15E-4662-BD4C-6225BE0085AD}">
      <dgm:prSet/>
      <dgm:spPr/>
      <dgm:t>
        <a:bodyPr/>
        <a:lstStyle/>
        <a:p>
          <a:pPr algn="just"/>
          <a:endParaRPr lang="en-US" sz="2000">
            <a:solidFill>
              <a:schemeClr val="tx1"/>
            </a:solidFill>
            <a:latin typeface="+mj-lt"/>
          </a:endParaRPr>
        </a:p>
      </dgm:t>
    </dgm:pt>
    <dgm:pt modelId="{3251F846-B486-4692-9D5E-677176401E6F}" type="sibTrans" cxnId="{01381149-D15E-4662-BD4C-6225BE0085AD}">
      <dgm:prSet/>
      <dgm:spPr/>
      <dgm:t>
        <a:bodyPr/>
        <a:lstStyle/>
        <a:p>
          <a:pPr algn="just"/>
          <a:endParaRPr lang="en-US" sz="2000">
            <a:solidFill>
              <a:schemeClr val="tx1"/>
            </a:solidFill>
            <a:latin typeface="+mj-lt"/>
          </a:endParaRPr>
        </a:p>
      </dgm:t>
    </dgm:pt>
    <dgm:pt modelId="{812C4909-CF4F-420B-AF56-D482C55711BE}">
      <dgm:prSet custT="1"/>
      <dgm:spPr/>
      <dgm:t>
        <a:bodyPr/>
        <a:lstStyle/>
        <a:p>
          <a:pPr algn="just"/>
          <a:r>
            <a:rPr lang="pl-PL" sz="2000" b="1">
              <a:latin typeface="+mj-lt"/>
            </a:rPr>
            <a:t>Eligibility Assessment Committee </a:t>
          </a:r>
          <a:r>
            <a:rPr lang="pl-PL" sz="2000">
              <a:latin typeface="+mj-lt"/>
            </a:rPr>
            <a:t>may be appointed to review Medical Diagnostic Information</a:t>
          </a:r>
          <a:endParaRPr lang="en-US" sz="2000" dirty="0">
            <a:latin typeface="+mj-lt"/>
          </a:endParaRPr>
        </a:p>
      </dgm:t>
    </dgm:pt>
    <dgm:pt modelId="{18372B75-282D-4ED1-B2A1-58A61E6613EB}" type="parTrans" cxnId="{F97D06CB-73F2-4332-8CE1-DC011001A90E}">
      <dgm:prSet/>
      <dgm:spPr/>
      <dgm:t>
        <a:bodyPr/>
        <a:lstStyle/>
        <a:p>
          <a:pPr algn="just"/>
          <a:endParaRPr lang="en-US" sz="2000">
            <a:solidFill>
              <a:schemeClr val="tx1"/>
            </a:solidFill>
            <a:latin typeface="+mj-lt"/>
          </a:endParaRPr>
        </a:p>
      </dgm:t>
    </dgm:pt>
    <dgm:pt modelId="{15532CAF-366D-4961-B1BC-EA0F3A3A8A31}" type="sibTrans" cxnId="{F97D06CB-73F2-4332-8CE1-DC011001A90E}">
      <dgm:prSet/>
      <dgm:spPr/>
      <dgm:t>
        <a:bodyPr/>
        <a:lstStyle/>
        <a:p>
          <a:pPr algn="just"/>
          <a:endParaRPr lang="en-US" sz="2000">
            <a:solidFill>
              <a:schemeClr val="tx1"/>
            </a:solidFill>
            <a:latin typeface="+mj-lt"/>
          </a:endParaRPr>
        </a:p>
      </dgm:t>
    </dgm:pt>
    <dgm:pt modelId="{576288FC-D72C-4621-BD96-A7E785CCF154}" type="pres">
      <dgm:prSet presAssocID="{585879E7-9740-4E65-9EDF-BEE1838CEF6B}" presName="linear" presStyleCnt="0">
        <dgm:presLayoutVars>
          <dgm:animLvl val="lvl"/>
          <dgm:resizeHandles val="exact"/>
        </dgm:presLayoutVars>
      </dgm:prSet>
      <dgm:spPr/>
    </dgm:pt>
    <dgm:pt modelId="{935457F2-E7F2-4C43-A295-51119FDD4261}" type="pres">
      <dgm:prSet presAssocID="{2B648E8E-0DEC-4828-9F66-99E2EF2E0BB4}" presName="parentText" presStyleLbl="node1" presStyleIdx="0" presStyleCnt="5" custScaleY="104835">
        <dgm:presLayoutVars>
          <dgm:chMax val="0"/>
          <dgm:bulletEnabled val="1"/>
        </dgm:presLayoutVars>
      </dgm:prSet>
      <dgm:spPr/>
    </dgm:pt>
    <dgm:pt modelId="{2ECC0680-0869-4E86-82A8-F725E4A46ECD}" type="pres">
      <dgm:prSet presAssocID="{43C12379-8DE1-42E6-A71E-79AFBE7B45D8}" presName="spacer" presStyleCnt="0"/>
      <dgm:spPr/>
    </dgm:pt>
    <dgm:pt modelId="{5828EDCA-405C-4727-844A-6303C8BF9BB8}" type="pres">
      <dgm:prSet presAssocID="{3130C6C0-F6EC-4FC3-AF23-97BD2596DD5E}" presName="parentText" presStyleLbl="node1" presStyleIdx="1" presStyleCnt="5" custScaleY="63376">
        <dgm:presLayoutVars>
          <dgm:chMax val="0"/>
          <dgm:bulletEnabled val="1"/>
        </dgm:presLayoutVars>
      </dgm:prSet>
      <dgm:spPr/>
    </dgm:pt>
    <dgm:pt modelId="{A783D197-EFA2-473B-811E-D90F9080142A}" type="pres">
      <dgm:prSet presAssocID="{8CB8A586-3A9A-4048-B36E-CD8F0D89E1F1}" presName="spacer" presStyleCnt="0"/>
      <dgm:spPr/>
    </dgm:pt>
    <dgm:pt modelId="{95D54E16-A2D5-478D-99EC-FAA3DE361DA3}" type="pres">
      <dgm:prSet presAssocID="{1AFFA72D-CDBA-4F0E-9201-20ADD431E6C5}" presName="parentText" presStyleLbl="node1" presStyleIdx="2" presStyleCnt="5" custScaleY="62223">
        <dgm:presLayoutVars>
          <dgm:chMax val="0"/>
          <dgm:bulletEnabled val="1"/>
        </dgm:presLayoutVars>
      </dgm:prSet>
      <dgm:spPr/>
    </dgm:pt>
    <dgm:pt modelId="{54BEAD50-EE2C-41AE-988E-3147960D9965}" type="pres">
      <dgm:prSet presAssocID="{A3A4F06C-A6DB-449B-998A-BEB3BA8C30DA}" presName="spacer" presStyleCnt="0"/>
      <dgm:spPr/>
    </dgm:pt>
    <dgm:pt modelId="{8AFE3CEA-2572-489B-8824-A0D3AA8C9F1F}" type="pres">
      <dgm:prSet presAssocID="{FCA53C27-CAF2-49D3-BF83-ED0A9B12572A}" presName="parentText" presStyleLbl="node1" presStyleIdx="3" presStyleCnt="5" custScaleY="70761">
        <dgm:presLayoutVars>
          <dgm:chMax val="0"/>
          <dgm:bulletEnabled val="1"/>
        </dgm:presLayoutVars>
      </dgm:prSet>
      <dgm:spPr/>
    </dgm:pt>
    <dgm:pt modelId="{DAE1A612-1FFD-45C0-AE76-88438B3FEB47}" type="pres">
      <dgm:prSet presAssocID="{3251F846-B486-4692-9D5E-677176401E6F}" presName="spacer" presStyleCnt="0"/>
      <dgm:spPr/>
    </dgm:pt>
    <dgm:pt modelId="{66A3CE92-FB89-4FEA-9979-445A377C9C87}" type="pres">
      <dgm:prSet presAssocID="{812C4909-CF4F-420B-AF56-D482C55711BE}" presName="parentText" presStyleLbl="node1" presStyleIdx="4" presStyleCnt="5" custScaleY="70021">
        <dgm:presLayoutVars>
          <dgm:chMax val="0"/>
          <dgm:bulletEnabled val="1"/>
        </dgm:presLayoutVars>
      </dgm:prSet>
      <dgm:spPr/>
    </dgm:pt>
  </dgm:ptLst>
  <dgm:cxnLst>
    <dgm:cxn modelId="{835C120B-4588-412C-8246-9B9672410782}" type="presOf" srcId="{2B648E8E-0DEC-4828-9F66-99E2EF2E0BB4}" destId="{935457F2-E7F2-4C43-A295-51119FDD4261}" srcOrd="0" destOrd="0" presId="urn:microsoft.com/office/officeart/2005/8/layout/vList2"/>
    <dgm:cxn modelId="{FBAA551A-27CF-491E-BA93-543EEF6A9DFD}" type="presOf" srcId="{812C4909-CF4F-420B-AF56-D482C55711BE}" destId="{66A3CE92-FB89-4FEA-9979-445A377C9C87}" srcOrd="0" destOrd="0" presId="urn:microsoft.com/office/officeart/2005/8/layout/vList2"/>
    <dgm:cxn modelId="{DE5CB646-33A5-42EA-BC76-AFBA26CD176A}" type="presOf" srcId="{3130C6C0-F6EC-4FC3-AF23-97BD2596DD5E}" destId="{5828EDCA-405C-4727-844A-6303C8BF9BB8}" srcOrd="0" destOrd="0" presId="urn:microsoft.com/office/officeart/2005/8/layout/vList2"/>
    <dgm:cxn modelId="{32D4AD68-B544-4001-A16B-C77CA528CA17}" srcId="{585879E7-9740-4E65-9EDF-BEE1838CEF6B}" destId="{2B648E8E-0DEC-4828-9F66-99E2EF2E0BB4}" srcOrd="0" destOrd="0" parTransId="{D4602BF1-42C3-454A-85F6-5B77EDF5BDD3}" sibTransId="{43C12379-8DE1-42E6-A71E-79AFBE7B45D8}"/>
    <dgm:cxn modelId="{01381149-D15E-4662-BD4C-6225BE0085AD}" srcId="{585879E7-9740-4E65-9EDF-BEE1838CEF6B}" destId="{FCA53C27-CAF2-49D3-BF83-ED0A9B12572A}" srcOrd="3" destOrd="0" parTransId="{ADAB5060-DA7F-4C88-9F5F-A217F4962679}" sibTransId="{3251F846-B486-4692-9D5E-677176401E6F}"/>
    <dgm:cxn modelId="{3BF9604A-2CCA-452B-88E3-05BC11710808}" type="presOf" srcId="{585879E7-9740-4E65-9EDF-BEE1838CEF6B}" destId="{576288FC-D72C-4621-BD96-A7E785CCF154}" srcOrd="0" destOrd="0" presId="urn:microsoft.com/office/officeart/2005/8/layout/vList2"/>
    <dgm:cxn modelId="{437F7558-2A03-44FB-8DE2-102F669715D9}" srcId="{585879E7-9740-4E65-9EDF-BEE1838CEF6B}" destId="{3130C6C0-F6EC-4FC3-AF23-97BD2596DD5E}" srcOrd="1" destOrd="0" parTransId="{69F19801-B770-44FF-A8FA-3B933D63AB38}" sibTransId="{8CB8A586-3A9A-4048-B36E-CD8F0D89E1F1}"/>
    <dgm:cxn modelId="{BB0A9E96-FD2E-4BC1-AD7F-10DF2C8713E7}" srcId="{585879E7-9740-4E65-9EDF-BEE1838CEF6B}" destId="{1AFFA72D-CDBA-4F0E-9201-20ADD431E6C5}" srcOrd="2" destOrd="0" parTransId="{B76931BD-F3EE-46D9-B888-FE255C8CECE3}" sibTransId="{A3A4F06C-A6DB-449B-998A-BEB3BA8C30DA}"/>
    <dgm:cxn modelId="{71FF9E96-298A-4DAF-B38C-3249FCB473C3}" type="presOf" srcId="{FCA53C27-CAF2-49D3-BF83-ED0A9B12572A}" destId="{8AFE3CEA-2572-489B-8824-A0D3AA8C9F1F}" srcOrd="0" destOrd="0" presId="urn:microsoft.com/office/officeart/2005/8/layout/vList2"/>
    <dgm:cxn modelId="{F97D06CB-73F2-4332-8CE1-DC011001A90E}" srcId="{585879E7-9740-4E65-9EDF-BEE1838CEF6B}" destId="{812C4909-CF4F-420B-AF56-D482C55711BE}" srcOrd="4" destOrd="0" parTransId="{18372B75-282D-4ED1-B2A1-58A61E6613EB}" sibTransId="{15532CAF-366D-4961-B1BC-EA0F3A3A8A31}"/>
    <dgm:cxn modelId="{50A9E4DE-49E9-4A55-80E5-0FC3359AA594}" type="presOf" srcId="{1AFFA72D-CDBA-4F0E-9201-20ADD431E6C5}" destId="{95D54E16-A2D5-478D-99EC-FAA3DE361DA3}" srcOrd="0" destOrd="0" presId="urn:microsoft.com/office/officeart/2005/8/layout/vList2"/>
    <dgm:cxn modelId="{AA5F2BDE-7069-48D3-8652-B51231609752}" type="presParOf" srcId="{576288FC-D72C-4621-BD96-A7E785CCF154}" destId="{935457F2-E7F2-4C43-A295-51119FDD4261}" srcOrd="0" destOrd="0" presId="urn:microsoft.com/office/officeart/2005/8/layout/vList2"/>
    <dgm:cxn modelId="{C04F66F7-1FF8-47C5-B451-82B8B88D8566}" type="presParOf" srcId="{576288FC-D72C-4621-BD96-A7E785CCF154}" destId="{2ECC0680-0869-4E86-82A8-F725E4A46ECD}" srcOrd="1" destOrd="0" presId="urn:microsoft.com/office/officeart/2005/8/layout/vList2"/>
    <dgm:cxn modelId="{8FE2AC04-AEBF-46DD-9EDD-A031DEEAC0E3}" type="presParOf" srcId="{576288FC-D72C-4621-BD96-A7E785CCF154}" destId="{5828EDCA-405C-4727-844A-6303C8BF9BB8}" srcOrd="2" destOrd="0" presId="urn:microsoft.com/office/officeart/2005/8/layout/vList2"/>
    <dgm:cxn modelId="{C4791A15-3C78-47E9-B31A-A20E5A68B13A}" type="presParOf" srcId="{576288FC-D72C-4621-BD96-A7E785CCF154}" destId="{A783D197-EFA2-473B-811E-D90F9080142A}" srcOrd="3" destOrd="0" presId="urn:microsoft.com/office/officeart/2005/8/layout/vList2"/>
    <dgm:cxn modelId="{C6BECFE7-2BC0-405F-A17F-ADC4A2A7CCD1}" type="presParOf" srcId="{576288FC-D72C-4621-BD96-A7E785CCF154}" destId="{95D54E16-A2D5-478D-99EC-FAA3DE361DA3}" srcOrd="4" destOrd="0" presId="urn:microsoft.com/office/officeart/2005/8/layout/vList2"/>
    <dgm:cxn modelId="{9C9721AD-0B56-45F2-ABA4-574080BB79B1}" type="presParOf" srcId="{576288FC-D72C-4621-BD96-A7E785CCF154}" destId="{54BEAD50-EE2C-41AE-988E-3147960D9965}" srcOrd="5" destOrd="0" presId="urn:microsoft.com/office/officeart/2005/8/layout/vList2"/>
    <dgm:cxn modelId="{27C4A4F9-670F-45F0-B4F0-97645FDF820C}" type="presParOf" srcId="{576288FC-D72C-4621-BD96-A7E785CCF154}" destId="{8AFE3CEA-2572-489B-8824-A0D3AA8C9F1F}" srcOrd="6" destOrd="0" presId="urn:microsoft.com/office/officeart/2005/8/layout/vList2"/>
    <dgm:cxn modelId="{D957483F-E615-496B-87A2-1CBB72083B06}" type="presParOf" srcId="{576288FC-D72C-4621-BD96-A7E785CCF154}" destId="{DAE1A612-1FFD-45C0-AE76-88438B3FEB47}" srcOrd="7" destOrd="0" presId="urn:microsoft.com/office/officeart/2005/8/layout/vList2"/>
    <dgm:cxn modelId="{F876A394-6766-4CE3-A2A1-E79EB30EB4BC}" type="presParOf" srcId="{576288FC-D72C-4621-BD96-A7E785CCF154}" destId="{66A3CE92-FB89-4FEA-9979-445A377C9C8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D35A3AA-E85B-400C-9FAE-02EE87CB03EB}"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0276D7B3-9312-4510-96F1-C5E2C4935C46}">
      <dgm:prSet custT="1"/>
      <dgm:spPr/>
      <dgm:t>
        <a:bodyPr/>
        <a:lstStyle/>
        <a:p>
          <a:pPr algn="just"/>
          <a:r>
            <a:rPr lang="pl-PL" sz="2000" b="0">
              <a:latin typeface="+mj-lt"/>
            </a:rPr>
            <a:t>If Y, the athlete could not do these activities in the Technical Assessment but could do these on court during Observation Assessment. </a:t>
          </a:r>
          <a:endParaRPr lang="pl-PL" sz="2000" b="0" dirty="0"/>
        </a:p>
      </dgm:t>
    </dgm:pt>
    <dgm:pt modelId="{8090CF8A-33DF-4D3D-9577-4CD600113AC5}" type="parTrans" cxnId="{B2719E55-47CB-45EF-83CB-880265BD6851}">
      <dgm:prSet/>
      <dgm:spPr/>
      <dgm:t>
        <a:bodyPr/>
        <a:lstStyle/>
        <a:p>
          <a:pPr algn="just"/>
          <a:endParaRPr lang="pl-PL" sz="2000" b="0">
            <a:solidFill>
              <a:schemeClr val="tx1"/>
            </a:solidFill>
          </a:endParaRPr>
        </a:p>
      </dgm:t>
    </dgm:pt>
    <dgm:pt modelId="{87B330D9-9944-497A-86D1-6C1EC30D5643}" type="sibTrans" cxnId="{B2719E55-47CB-45EF-83CB-880265BD6851}">
      <dgm:prSet/>
      <dgm:spPr/>
      <dgm:t>
        <a:bodyPr/>
        <a:lstStyle/>
        <a:p>
          <a:pPr algn="just"/>
          <a:endParaRPr lang="pl-PL" sz="2000" b="0">
            <a:solidFill>
              <a:schemeClr val="tx1"/>
            </a:solidFill>
          </a:endParaRPr>
        </a:p>
      </dgm:t>
    </dgm:pt>
    <dgm:pt modelId="{3D7CD7F9-1691-4EF7-B36C-B316111D7823}">
      <dgm:prSet custT="1"/>
      <dgm:spPr/>
      <dgm:t>
        <a:bodyPr/>
        <a:lstStyle/>
        <a:p>
          <a:pPr algn="just"/>
          <a:r>
            <a:rPr lang="pl-PL" sz="2000" b="0">
              <a:latin typeface="+mj-lt"/>
            </a:rPr>
            <a:t>It may help to repeat the Technical Assessment with and without equipment, or repeat any impairment tests such as muscle tests or limb measurements to clarify why the athlete can do these activities on court but not during testing. </a:t>
          </a:r>
          <a:endParaRPr lang="pl-PL" sz="2000" b="0" dirty="0">
            <a:latin typeface="+mj-lt"/>
          </a:endParaRPr>
        </a:p>
      </dgm:t>
    </dgm:pt>
    <dgm:pt modelId="{358714A2-1DDA-4124-A525-8110D010A826}" type="parTrans" cxnId="{61A71E3B-1CAB-412D-9646-B3A537BEC1B8}">
      <dgm:prSet/>
      <dgm:spPr/>
      <dgm:t>
        <a:bodyPr/>
        <a:lstStyle/>
        <a:p>
          <a:pPr algn="just"/>
          <a:endParaRPr lang="pl-PL" sz="2000" b="0">
            <a:solidFill>
              <a:schemeClr val="tx1"/>
            </a:solidFill>
          </a:endParaRPr>
        </a:p>
      </dgm:t>
    </dgm:pt>
    <dgm:pt modelId="{3B699A9B-F5C6-48C1-8FD0-1E4D3E85118A}" type="sibTrans" cxnId="{61A71E3B-1CAB-412D-9646-B3A537BEC1B8}">
      <dgm:prSet/>
      <dgm:spPr/>
      <dgm:t>
        <a:bodyPr/>
        <a:lstStyle/>
        <a:p>
          <a:pPr algn="just"/>
          <a:endParaRPr lang="pl-PL" sz="2000" b="0">
            <a:solidFill>
              <a:schemeClr val="tx1"/>
            </a:solidFill>
          </a:endParaRPr>
        </a:p>
      </dgm:t>
    </dgm:pt>
    <dgm:pt modelId="{A0AD43D5-1021-40D5-B091-5D13EB81E7B9}">
      <dgm:prSet custT="1"/>
      <dgm:spPr/>
      <dgm:t>
        <a:bodyPr/>
        <a:lstStyle/>
        <a:p>
          <a:pPr algn="just"/>
          <a:r>
            <a:rPr lang="pl-PL" sz="2000" b="0">
              <a:latin typeface="+mj-lt"/>
            </a:rPr>
            <a:t>Further review by the panel is required to ensure this is not equipment, training and skill. </a:t>
          </a:r>
          <a:endParaRPr lang="pl-PL" sz="2000" b="0" dirty="0"/>
        </a:p>
      </dgm:t>
    </dgm:pt>
    <dgm:pt modelId="{F67BDE9F-2914-4B4F-88C1-E6D12335B82E}" type="parTrans" cxnId="{8A49CABB-A560-49D4-9461-D7DFEAA33334}">
      <dgm:prSet/>
      <dgm:spPr/>
      <dgm:t>
        <a:bodyPr/>
        <a:lstStyle/>
        <a:p>
          <a:pPr algn="just"/>
          <a:endParaRPr lang="pl-PL" sz="2000" b="0">
            <a:solidFill>
              <a:schemeClr val="tx1"/>
            </a:solidFill>
          </a:endParaRPr>
        </a:p>
      </dgm:t>
    </dgm:pt>
    <dgm:pt modelId="{9FBA094C-D14B-4E1D-9E93-773A9CD56A05}" type="sibTrans" cxnId="{8A49CABB-A560-49D4-9461-D7DFEAA33334}">
      <dgm:prSet/>
      <dgm:spPr/>
      <dgm:t>
        <a:bodyPr/>
        <a:lstStyle/>
        <a:p>
          <a:pPr algn="just"/>
          <a:endParaRPr lang="pl-PL" sz="2000" b="0">
            <a:solidFill>
              <a:schemeClr val="tx1"/>
            </a:solidFill>
          </a:endParaRPr>
        </a:p>
      </dgm:t>
    </dgm:pt>
    <dgm:pt modelId="{A594BB6E-906C-4F18-9528-E5D673343A87}" type="pres">
      <dgm:prSet presAssocID="{4D35A3AA-E85B-400C-9FAE-02EE87CB03EB}" presName="linear" presStyleCnt="0">
        <dgm:presLayoutVars>
          <dgm:animLvl val="lvl"/>
          <dgm:resizeHandles val="exact"/>
        </dgm:presLayoutVars>
      </dgm:prSet>
      <dgm:spPr/>
    </dgm:pt>
    <dgm:pt modelId="{61B3BCB2-9F72-4A07-B540-2F3BC8314A60}" type="pres">
      <dgm:prSet presAssocID="{0276D7B3-9312-4510-96F1-C5E2C4935C46}" presName="parentText" presStyleLbl="node1" presStyleIdx="0" presStyleCnt="3" custScaleY="86705">
        <dgm:presLayoutVars>
          <dgm:chMax val="0"/>
          <dgm:bulletEnabled val="1"/>
        </dgm:presLayoutVars>
      </dgm:prSet>
      <dgm:spPr/>
    </dgm:pt>
    <dgm:pt modelId="{7A44F957-FE98-43E6-BA70-4D3946EDF05D}" type="pres">
      <dgm:prSet presAssocID="{87B330D9-9944-497A-86D1-6C1EC30D5643}" presName="spacer" presStyleCnt="0"/>
      <dgm:spPr/>
    </dgm:pt>
    <dgm:pt modelId="{68E03FC5-676F-4118-AD3D-7E3EC42DC76E}" type="pres">
      <dgm:prSet presAssocID="{A0AD43D5-1021-40D5-B091-5D13EB81E7B9}" presName="parentText" presStyleLbl="node1" presStyleIdx="1" presStyleCnt="3" custScaleY="76016">
        <dgm:presLayoutVars>
          <dgm:chMax val="0"/>
          <dgm:bulletEnabled val="1"/>
        </dgm:presLayoutVars>
      </dgm:prSet>
      <dgm:spPr/>
    </dgm:pt>
    <dgm:pt modelId="{5FFB2308-D169-477D-AEE5-6461FC6DF312}" type="pres">
      <dgm:prSet presAssocID="{9FBA094C-D14B-4E1D-9E93-773A9CD56A05}" presName="spacer" presStyleCnt="0"/>
      <dgm:spPr/>
    </dgm:pt>
    <dgm:pt modelId="{8E916FDA-8879-48E4-9C86-192451F4CC87}" type="pres">
      <dgm:prSet presAssocID="{3D7CD7F9-1691-4EF7-B36C-B316111D7823}" presName="parentText" presStyleLbl="node1" presStyleIdx="2" presStyleCnt="3">
        <dgm:presLayoutVars>
          <dgm:chMax val="0"/>
          <dgm:bulletEnabled val="1"/>
        </dgm:presLayoutVars>
      </dgm:prSet>
      <dgm:spPr/>
    </dgm:pt>
  </dgm:ptLst>
  <dgm:cxnLst>
    <dgm:cxn modelId="{6C2A8C1A-D07A-4B73-8495-52D74F29DBCD}" type="presOf" srcId="{A0AD43D5-1021-40D5-B091-5D13EB81E7B9}" destId="{68E03FC5-676F-4118-AD3D-7E3EC42DC76E}" srcOrd="0" destOrd="0" presId="urn:microsoft.com/office/officeart/2005/8/layout/vList2"/>
    <dgm:cxn modelId="{61A71E3B-1CAB-412D-9646-B3A537BEC1B8}" srcId="{4D35A3AA-E85B-400C-9FAE-02EE87CB03EB}" destId="{3D7CD7F9-1691-4EF7-B36C-B316111D7823}" srcOrd="2" destOrd="0" parTransId="{358714A2-1DDA-4124-A525-8110D010A826}" sibTransId="{3B699A9B-F5C6-48C1-8FD0-1E4D3E85118A}"/>
    <dgm:cxn modelId="{B2719E55-47CB-45EF-83CB-880265BD6851}" srcId="{4D35A3AA-E85B-400C-9FAE-02EE87CB03EB}" destId="{0276D7B3-9312-4510-96F1-C5E2C4935C46}" srcOrd="0" destOrd="0" parTransId="{8090CF8A-33DF-4D3D-9577-4CD600113AC5}" sibTransId="{87B330D9-9944-497A-86D1-6C1EC30D5643}"/>
    <dgm:cxn modelId="{1E570B84-264F-4656-B127-953D80F95903}" type="presOf" srcId="{4D35A3AA-E85B-400C-9FAE-02EE87CB03EB}" destId="{A594BB6E-906C-4F18-9528-E5D673343A87}" srcOrd="0" destOrd="0" presId="urn:microsoft.com/office/officeart/2005/8/layout/vList2"/>
    <dgm:cxn modelId="{697754BB-D859-451E-9162-21AAEDD66C76}" type="presOf" srcId="{3D7CD7F9-1691-4EF7-B36C-B316111D7823}" destId="{8E916FDA-8879-48E4-9C86-192451F4CC87}" srcOrd="0" destOrd="0" presId="urn:microsoft.com/office/officeart/2005/8/layout/vList2"/>
    <dgm:cxn modelId="{8A49CABB-A560-49D4-9461-D7DFEAA33334}" srcId="{4D35A3AA-E85B-400C-9FAE-02EE87CB03EB}" destId="{A0AD43D5-1021-40D5-B091-5D13EB81E7B9}" srcOrd="1" destOrd="0" parTransId="{F67BDE9F-2914-4B4F-88C1-E6D12335B82E}" sibTransId="{9FBA094C-D14B-4E1D-9E93-773A9CD56A05}"/>
    <dgm:cxn modelId="{8BEACCBF-775F-442B-9BAC-C290BD744073}" type="presOf" srcId="{0276D7B3-9312-4510-96F1-C5E2C4935C46}" destId="{61B3BCB2-9F72-4A07-B540-2F3BC8314A60}" srcOrd="0" destOrd="0" presId="urn:microsoft.com/office/officeart/2005/8/layout/vList2"/>
    <dgm:cxn modelId="{75CA644C-4F5F-43F0-BED7-5ED47B14AD40}" type="presParOf" srcId="{A594BB6E-906C-4F18-9528-E5D673343A87}" destId="{61B3BCB2-9F72-4A07-B540-2F3BC8314A60}" srcOrd="0" destOrd="0" presId="urn:microsoft.com/office/officeart/2005/8/layout/vList2"/>
    <dgm:cxn modelId="{D3392DDB-EA35-4C0A-B520-10E9E294C59F}" type="presParOf" srcId="{A594BB6E-906C-4F18-9528-E5D673343A87}" destId="{7A44F957-FE98-43E6-BA70-4D3946EDF05D}" srcOrd="1" destOrd="0" presId="urn:microsoft.com/office/officeart/2005/8/layout/vList2"/>
    <dgm:cxn modelId="{A3468993-C311-41B6-B0D4-8104807578C8}" type="presParOf" srcId="{A594BB6E-906C-4F18-9528-E5D673343A87}" destId="{68E03FC5-676F-4118-AD3D-7E3EC42DC76E}" srcOrd="2" destOrd="0" presId="urn:microsoft.com/office/officeart/2005/8/layout/vList2"/>
    <dgm:cxn modelId="{C9BC4501-AE92-47FB-A75C-3393592440E0}" type="presParOf" srcId="{A594BB6E-906C-4F18-9528-E5D673343A87}" destId="{5FFB2308-D169-477D-AEE5-6461FC6DF312}" srcOrd="3" destOrd="0" presId="urn:microsoft.com/office/officeart/2005/8/layout/vList2"/>
    <dgm:cxn modelId="{E9E3151D-35FB-4226-A98B-7FAC3D733967}" type="presParOf" srcId="{A594BB6E-906C-4F18-9528-E5D673343A87}" destId="{8E916FDA-8879-48E4-9C86-192451F4CC8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E9B508F-12FB-4C46-8188-16C4CBFA2EC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827A90D4-A9B1-4E2B-AAFA-0598D8D828BD}">
      <dgm:prSet custT="1"/>
      <dgm:spPr/>
      <dgm:t>
        <a:bodyPr/>
        <a:lstStyle/>
        <a:p>
          <a:pPr algn="just"/>
          <a:r>
            <a:rPr lang="en-US" sz="2000" dirty="0">
              <a:latin typeface="+mj-lt"/>
            </a:rPr>
            <a:t>Combination of UE &amp; Trunk Scores </a:t>
          </a:r>
          <a:r>
            <a:rPr lang="pl-PL" sz="2000" dirty="0" err="1">
              <a:latin typeface="+mj-lt"/>
            </a:rPr>
            <a:t>can</a:t>
          </a:r>
          <a:r>
            <a:rPr lang="pl-PL" sz="2000" dirty="0">
              <a:latin typeface="+mj-lt"/>
            </a:rPr>
            <a:t> not be </a:t>
          </a:r>
          <a:r>
            <a:rPr lang="pl-PL" sz="2000" dirty="0" err="1">
              <a:latin typeface="+mj-lt"/>
            </a:rPr>
            <a:t>more</a:t>
          </a:r>
          <a:r>
            <a:rPr lang="pl-PL" sz="2000" dirty="0">
              <a:latin typeface="+mj-lt"/>
            </a:rPr>
            <a:t> </a:t>
          </a:r>
          <a:r>
            <a:rPr lang="pl-PL" sz="2000" dirty="0" err="1">
              <a:latin typeface="+mj-lt"/>
            </a:rPr>
            <a:t>than</a:t>
          </a:r>
          <a:r>
            <a:rPr lang="pl-PL" sz="2000" dirty="0">
              <a:latin typeface="+mj-lt"/>
            </a:rPr>
            <a:t> 3.5</a:t>
          </a:r>
          <a:endParaRPr lang="en-US" sz="2000" b="1" dirty="0">
            <a:latin typeface="+mj-lt"/>
          </a:endParaRPr>
        </a:p>
      </dgm:t>
    </dgm:pt>
    <dgm:pt modelId="{2A503525-4F2E-4625-A9EE-64545B021940}" type="parTrans" cxnId="{B6DBDD9B-2A43-4992-A09E-E16BA9A7B52B}">
      <dgm:prSet/>
      <dgm:spPr/>
      <dgm:t>
        <a:bodyPr/>
        <a:lstStyle/>
        <a:p>
          <a:pPr algn="just"/>
          <a:endParaRPr lang="en-US" sz="2000">
            <a:solidFill>
              <a:schemeClr val="tx1"/>
            </a:solidFill>
            <a:latin typeface="+mj-lt"/>
          </a:endParaRPr>
        </a:p>
      </dgm:t>
    </dgm:pt>
    <dgm:pt modelId="{54400BB4-5FC6-4BA5-9901-C9023508A882}" type="sibTrans" cxnId="{B6DBDD9B-2A43-4992-A09E-E16BA9A7B52B}">
      <dgm:prSet/>
      <dgm:spPr/>
      <dgm:t>
        <a:bodyPr/>
        <a:lstStyle/>
        <a:p>
          <a:pPr algn="just"/>
          <a:endParaRPr lang="en-US" sz="2000">
            <a:solidFill>
              <a:schemeClr val="tx1"/>
            </a:solidFill>
            <a:latin typeface="+mj-lt"/>
          </a:endParaRPr>
        </a:p>
      </dgm:t>
    </dgm:pt>
    <dgm:pt modelId="{52173CDA-C54B-4D92-80E2-CFF80BEFCB25}">
      <dgm:prSet custT="1"/>
      <dgm:spPr/>
      <dgm:t>
        <a:bodyPr/>
        <a:lstStyle/>
        <a:p>
          <a:pPr algn="just"/>
          <a:r>
            <a:rPr lang="pl-PL" sz="2000">
              <a:latin typeface="+mj-lt"/>
            </a:rPr>
            <a:t>In cases of borderline eligibility or if the athlete has an impariment for which minimum impairment criteria is not yet established, Major &amp; Minor Criteria are used to decide if the athlete is not eligible or if the athlete proceeds to OA. </a:t>
          </a:r>
          <a:endParaRPr lang="en-US" sz="2000">
            <a:latin typeface="+mj-lt"/>
          </a:endParaRPr>
        </a:p>
      </dgm:t>
    </dgm:pt>
    <dgm:pt modelId="{51422790-E2FC-4B35-B1C4-0169659E7369}" type="parTrans" cxnId="{B6E68F55-DFD8-4F02-A44F-4A83D58080C8}">
      <dgm:prSet/>
      <dgm:spPr/>
      <dgm:t>
        <a:bodyPr/>
        <a:lstStyle/>
        <a:p>
          <a:pPr algn="just"/>
          <a:endParaRPr lang="en-US" sz="2000">
            <a:solidFill>
              <a:schemeClr val="tx1"/>
            </a:solidFill>
            <a:latin typeface="+mj-lt"/>
          </a:endParaRPr>
        </a:p>
      </dgm:t>
    </dgm:pt>
    <dgm:pt modelId="{DFD4FD58-4AAD-4007-A704-F698E562DEFF}" type="sibTrans" cxnId="{B6E68F55-DFD8-4F02-A44F-4A83D58080C8}">
      <dgm:prSet/>
      <dgm:spPr/>
      <dgm:t>
        <a:bodyPr/>
        <a:lstStyle/>
        <a:p>
          <a:pPr algn="just"/>
          <a:endParaRPr lang="en-US" sz="2000">
            <a:solidFill>
              <a:schemeClr val="tx1"/>
            </a:solidFill>
            <a:latin typeface="+mj-lt"/>
          </a:endParaRPr>
        </a:p>
      </dgm:t>
    </dgm:pt>
    <dgm:pt modelId="{3AAAA45D-7E89-4F32-A7A3-A22B816A7B02}">
      <dgm:prSet custT="1"/>
      <dgm:spPr/>
      <dgm:t>
        <a:bodyPr/>
        <a:lstStyle/>
        <a:p>
          <a:r>
            <a:rPr lang="pl-PL" sz="2000" dirty="0" err="1">
              <a:latin typeface="+mj-lt"/>
            </a:rPr>
            <a:t>Trunk</a:t>
          </a:r>
          <a:r>
            <a:rPr lang="pl-PL" sz="2000" dirty="0">
              <a:latin typeface="+mj-lt"/>
            </a:rPr>
            <a:t> Test (TIC), </a:t>
          </a:r>
        </a:p>
        <a:p>
          <a:r>
            <a:rPr lang="pl-PL" sz="2000" dirty="0">
              <a:latin typeface="+mj-lt"/>
            </a:rPr>
            <a:t>Manual </a:t>
          </a:r>
          <a:r>
            <a:rPr lang="pl-PL" sz="2000" dirty="0" err="1">
              <a:latin typeface="+mj-lt"/>
            </a:rPr>
            <a:t>Muscle</a:t>
          </a:r>
          <a:r>
            <a:rPr lang="pl-PL" sz="2000" dirty="0">
              <a:latin typeface="+mj-lt"/>
            </a:rPr>
            <a:t> </a:t>
          </a:r>
          <a:r>
            <a:rPr lang="pl-PL" sz="2000" dirty="0" err="1">
              <a:latin typeface="+mj-lt"/>
            </a:rPr>
            <a:t>Testing</a:t>
          </a:r>
          <a:r>
            <a:rPr lang="pl-PL" sz="2000" dirty="0">
              <a:latin typeface="+mj-lt"/>
            </a:rPr>
            <a:t> (MMT), </a:t>
          </a:r>
        </a:p>
        <a:p>
          <a:r>
            <a:rPr lang="pl-PL" sz="2000" dirty="0">
              <a:latin typeface="+mj-lt"/>
            </a:rPr>
            <a:t>Limb </a:t>
          </a:r>
          <a:r>
            <a:rPr lang="pl-PL" sz="2000" dirty="0" err="1">
              <a:latin typeface="+mj-lt"/>
            </a:rPr>
            <a:t>Length</a:t>
          </a:r>
          <a:r>
            <a:rPr lang="pl-PL" sz="2000" dirty="0">
              <a:latin typeface="+mj-lt"/>
            </a:rPr>
            <a:t> </a:t>
          </a:r>
          <a:r>
            <a:rPr lang="pl-PL" sz="2000" dirty="0" err="1">
              <a:latin typeface="+mj-lt"/>
            </a:rPr>
            <a:t>Measurement</a:t>
          </a:r>
          <a:r>
            <a:rPr lang="pl-PL" sz="2000" dirty="0">
              <a:latin typeface="+mj-lt"/>
            </a:rPr>
            <a:t> </a:t>
          </a:r>
        </a:p>
        <a:p>
          <a:r>
            <a:rPr lang="pl-PL" sz="2000" dirty="0" err="1">
              <a:solidFill>
                <a:srgbClr val="FF0000"/>
              </a:solidFill>
              <a:latin typeface="+mj-lt"/>
            </a:rPr>
            <a:t>Passive</a:t>
          </a:r>
          <a:r>
            <a:rPr lang="pl-PL" sz="2000" dirty="0">
              <a:solidFill>
                <a:srgbClr val="FF0000"/>
              </a:solidFill>
              <a:latin typeface="+mj-lt"/>
            </a:rPr>
            <a:t> </a:t>
          </a:r>
          <a:r>
            <a:rPr lang="pl-PL" sz="2000" dirty="0" err="1">
              <a:solidFill>
                <a:srgbClr val="FF0000"/>
              </a:solidFill>
              <a:latin typeface="+mj-lt"/>
            </a:rPr>
            <a:t>Range</a:t>
          </a:r>
          <a:r>
            <a:rPr lang="pl-PL" sz="2000" dirty="0">
              <a:solidFill>
                <a:srgbClr val="FF0000"/>
              </a:solidFill>
              <a:latin typeface="+mj-lt"/>
            </a:rPr>
            <a:t> of </a:t>
          </a:r>
          <a:r>
            <a:rPr lang="pl-PL" sz="2000" dirty="0" err="1">
              <a:solidFill>
                <a:srgbClr val="FF0000"/>
              </a:solidFill>
              <a:latin typeface="+mj-lt"/>
            </a:rPr>
            <a:t>Movement</a:t>
          </a:r>
          <a:r>
            <a:rPr lang="pl-PL" sz="2000" dirty="0">
              <a:solidFill>
                <a:srgbClr val="FF0000"/>
              </a:solidFill>
              <a:latin typeface="+mj-lt"/>
            </a:rPr>
            <a:t> (PROM), </a:t>
          </a:r>
        </a:p>
        <a:p>
          <a:r>
            <a:rPr lang="pl-PL" sz="2000" dirty="0" err="1">
              <a:solidFill>
                <a:srgbClr val="FF0000"/>
              </a:solidFill>
              <a:latin typeface="+mj-lt"/>
            </a:rPr>
            <a:t>Coordination</a:t>
          </a:r>
          <a:r>
            <a:rPr lang="pl-PL" sz="2000" dirty="0">
              <a:solidFill>
                <a:srgbClr val="FF0000"/>
              </a:solidFill>
              <a:latin typeface="+mj-lt"/>
            </a:rPr>
            <a:t> </a:t>
          </a:r>
          <a:r>
            <a:rPr lang="pl-PL" sz="2000" dirty="0" err="1">
              <a:solidFill>
                <a:srgbClr val="FF0000"/>
              </a:solidFill>
              <a:latin typeface="+mj-lt"/>
            </a:rPr>
            <a:t>Tests</a:t>
          </a:r>
          <a:endParaRPr lang="pl-PL" sz="2000" dirty="0">
            <a:solidFill>
              <a:srgbClr val="FF0000"/>
            </a:solidFill>
            <a:latin typeface="+mj-lt"/>
          </a:endParaRPr>
        </a:p>
      </dgm:t>
    </dgm:pt>
    <dgm:pt modelId="{487EF4FF-D047-4357-AB68-A4E5168BAC4D}" type="parTrans" cxnId="{DCC91659-64EE-465B-8C40-AD10C14B4711}">
      <dgm:prSet/>
      <dgm:spPr/>
      <dgm:t>
        <a:bodyPr/>
        <a:lstStyle/>
        <a:p>
          <a:endParaRPr lang="pl-PL">
            <a:solidFill>
              <a:schemeClr val="tx1"/>
            </a:solidFill>
            <a:latin typeface="+mj-lt"/>
          </a:endParaRPr>
        </a:p>
      </dgm:t>
    </dgm:pt>
    <dgm:pt modelId="{549B24E2-D38A-4A8E-B9C6-5AAB5E3FC60B}" type="sibTrans" cxnId="{DCC91659-64EE-465B-8C40-AD10C14B4711}">
      <dgm:prSet/>
      <dgm:spPr/>
      <dgm:t>
        <a:bodyPr/>
        <a:lstStyle/>
        <a:p>
          <a:endParaRPr lang="pl-PL">
            <a:solidFill>
              <a:schemeClr val="tx1"/>
            </a:solidFill>
            <a:latin typeface="+mj-lt"/>
          </a:endParaRPr>
        </a:p>
      </dgm:t>
    </dgm:pt>
    <dgm:pt modelId="{F0085C63-03F2-4186-B0F2-F03D87D23D75}" type="pres">
      <dgm:prSet presAssocID="{3E9B508F-12FB-4C46-8188-16C4CBFA2ECC}" presName="linear" presStyleCnt="0">
        <dgm:presLayoutVars>
          <dgm:animLvl val="lvl"/>
          <dgm:resizeHandles val="exact"/>
        </dgm:presLayoutVars>
      </dgm:prSet>
      <dgm:spPr/>
    </dgm:pt>
    <dgm:pt modelId="{E2026C71-1B9D-4861-8436-DCBB022B78AC}" type="pres">
      <dgm:prSet presAssocID="{3AAAA45D-7E89-4F32-A7A3-A22B816A7B02}" presName="parentText" presStyleLbl="node1" presStyleIdx="0" presStyleCnt="3">
        <dgm:presLayoutVars>
          <dgm:chMax val="0"/>
          <dgm:bulletEnabled val="1"/>
        </dgm:presLayoutVars>
      </dgm:prSet>
      <dgm:spPr/>
    </dgm:pt>
    <dgm:pt modelId="{B49998FD-205D-4B26-9B2B-340D5A733A4B}" type="pres">
      <dgm:prSet presAssocID="{549B24E2-D38A-4A8E-B9C6-5AAB5E3FC60B}" presName="spacer" presStyleCnt="0"/>
      <dgm:spPr/>
    </dgm:pt>
    <dgm:pt modelId="{FD533D54-C00C-423D-812C-F6B62E91664D}" type="pres">
      <dgm:prSet presAssocID="{827A90D4-A9B1-4E2B-AAFA-0598D8D828BD}" presName="parentText" presStyleLbl="node1" presStyleIdx="1" presStyleCnt="3" custScaleY="53169">
        <dgm:presLayoutVars>
          <dgm:chMax val="0"/>
          <dgm:bulletEnabled val="1"/>
        </dgm:presLayoutVars>
      </dgm:prSet>
      <dgm:spPr/>
    </dgm:pt>
    <dgm:pt modelId="{F6347476-8B18-4BEB-93B5-0FDC74C43CAD}" type="pres">
      <dgm:prSet presAssocID="{54400BB4-5FC6-4BA5-9901-C9023508A882}" presName="spacer" presStyleCnt="0"/>
      <dgm:spPr/>
    </dgm:pt>
    <dgm:pt modelId="{089E783C-F8F9-4B7D-90A5-9902B64AFF9E}" type="pres">
      <dgm:prSet presAssocID="{52173CDA-C54B-4D92-80E2-CFF80BEFCB25}" presName="parentText" presStyleLbl="node1" presStyleIdx="2" presStyleCnt="3">
        <dgm:presLayoutVars>
          <dgm:chMax val="0"/>
          <dgm:bulletEnabled val="1"/>
        </dgm:presLayoutVars>
      </dgm:prSet>
      <dgm:spPr/>
    </dgm:pt>
  </dgm:ptLst>
  <dgm:cxnLst>
    <dgm:cxn modelId="{B6E68F55-DFD8-4F02-A44F-4A83D58080C8}" srcId="{3E9B508F-12FB-4C46-8188-16C4CBFA2ECC}" destId="{52173CDA-C54B-4D92-80E2-CFF80BEFCB25}" srcOrd="2" destOrd="0" parTransId="{51422790-E2FC-4B35-B1C4-0169659E7369}" sibTransId="{DFD4FD58-4AAD-4007-A704-F698E562DEFF}"/>
    <dgm:cxn modelId="{DCC91659-64EE-465B-8C40-AD10C14B4711}" srcId="{3E9B508F-12FB-4C46-8188-16C4CBFA2ECC}" destId="{3AAAA45D-7E89-4F32-A7A3-A22B816A7B02}" srcOrd="0" destOrd="0" parTransId="{487EF4FF-D047-4357-AB68-A4E5168BAC4D}" sibTransId="{549B24E2-D38A-4A8E-B9C6-5AAB5E3FC60B}"/>
    <dgm:cxn modelId="{B6DBDD9B-2A43-4992-A09E-E16BA9A7B52B}" srcId="{3E9B508F-12FB-4C46-8188-16C4CBFA2ECC}" destId="{827A90D4-A9B1-4E2B-AAFA-0598D8D828BD}" srcOrd="1" destOrd="0" parTransId="{2A503525-4F2E-4625-A9EE-64545B021940}" sibTransId="{54400BB4-5FC6-4BA5-9901-C9023508A882}"/>
    <dgm:cxn modelId="{3E6C11A2-963A-4216-9BB2-72D2682FC09E}" type="presOf" srcId="{3AAAA45D-7E89-4F32-A7A3-A22B816A7B02}" destId="{E2026C71-1B9D-4861-8436-DCBB022B78AC}" srcOrd="0" destOrd="0" presId="urn:microsoft.com/office/officeart/2005/8/layout/vList2"/>
    <dgm:cxn modelId="{6A4874BF-B38A-4018-A2F0-772FA164F68E}" type="presOf" srcId="{827A90D4-A9B1-4E2B-AAFA-0598D8D828BD}" destId="{FD533D54-C00C-423D-812C-F6B62E91664D}" srcOrd="0" destOrd="0" presId="urn:microsoft.com/office/officeart/2005/8/layout/vList2"/>
    <dgm:cxn modelId="{11B764C3-A9F6-4BBB-8252-B1A775CBED0A}" type="presOf" srcId="{3E9B508F-12FB-4C46-8188-16C4CBFA2ECC}" destId="{F0085C63-03F2-4186-B0F2-F03D87D23D75}" srcOrd="0" destOrd="0" presId="urn:microsoft.com/office/officeart/2005/8/layout/vList2"/>
    <dgm:cxn modelId="{358C66C5-3BE7-4CC8-878D-4382BA1E42ED}" type="presOf" srcId="{52173CDA-C54B-4D92-80E2-CFF80BEFCB25}" destId="{089E783C-F8F9-4B7D-90A5-9902B64AFF9E}" srcOrd="0" destOrd="0" presId="urn:microsoft.com/office/officeart/2005/8/layout/vList2"/>
    <dgm:cxn modelId="{A2E6B70A-7F5E-4B83-90B4-4320B6022D0D}" type="presParOf" srcId="{F0085C63-03F2-4186-B0F2-F03D87D23D75}" destId="{E2026C71-1B9D-4861-8436-DCBB022B78AC}" srcOrd="0" destOrd="0" presId="urn:microsoft.com/office/officeart/2005/8/layout/vList2"/>
    <dgm:cxn modelId="{7DC8BB33-3E77-41B3-BD52-BC59C24BDB31}" type="presParOf" srcId="{F0085C63-03F2-4186-B0F2-F03D87D23D75}" destId="{B49998FD-205D-4B26-9B2B-340D5A733A4B}" srcOrd="1" destOrd="0" presId="urn:microsoft.com/office/officeart/2005/8/layout/vList2"/>
    <dgm:cxn modelId="{C6068DF3-9337-4A87-83E3-3F873683BDF7}" type="presParOf" srcId="{F0085C63-03F2-4186-B0F2-F03D87D23D75}" destId="{FD533D54-C00C-423D-812C-F6B62E91664D}" srcOrd="2" destOrd="0" presId="urn:microsoft.com/office/officeart/2005/8/layout/vList2"/>
    <dgm:cxn modelId="{CF312E84-78E2-4BBB-8A5F-D907555C38E0}" type="presParOf" srcId="{F0085C63-03F2-4186-B0F2-F03D87D23D75}" destId="{F6347476-8B18-4BEB-93B5-0FDC74C43CAD}" srcOrd="3" destOrd="0" presId="urn:microsoft.com/office/officeart/2005/8/layout/vList2"/>
    <dgm:cxn modelId="{5AE46B51-47AF-4467-AD98-DB56FB0E1263}" type="presParOf" srcId="{F0085C63-03F2-4186-B0F2-F03D87D23D75}" destId="{089E783C-F8F9-4B7D-90A5-9902B64AFF9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B36611C-7BB6-44A5-8761-C15F0E2BE78F}"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7F3E00C0-560C-477C-B321-709AB6FAA2C6}">
      <dgm:prSet custT="1"/>
      <dgm:spPr/>
      <dgm:t>
        <a:bodyPr/>
        <a:lstStyle/>
        <a:p>
          <a:pPr algn="just"/>
          <a:r>
            <a:rPr lang="pl-PL" sz="2000">
              <a:latin typeface="+mj-lt"/>
            </a:rPr>
            <a:t>An athlete must have </a:t>
          </a:r>
          <a:r>
            <a:rPr lang="pl-PL" sz="2000" b="1">
              <a:latin typeface="+mj-lt"/>
            </a:rPr>
            <a:t>Eligible Impairment Type </a:t>
          </a:r>
          <a:r>
            <a:rPr lang="pl-PL" sz="2000">
              <a:latin typeface="+mj-lt"/>
            </a:rPr>
            <a:t>and </a:t>
          </a:r>
          <a:r>
            <a:rPr lang="pl-PL" sz="2000" b="1">
              <a:latin typeface="+mj-lt"/>
            </a:rPr>
            <a:t>Underlying Health Condition</a:t>
          </a:r>
          <a:r>
            <a:rPr lang="pl-PL" sz="2000">
              <a:latin typeface="+mj-lt"/>
            </a:rPr>
            <a:t>, </a:t>
          </a:r>
        </a:p>
        <a:p>
          <a:pPr algn="just"/>
          <a:r>
            <a:rPr lang="pl-PL" sz="2000" b="1">
              <a:latin typeface="+mj-lt"/>
            </a:rPr>
            <a:t>AND</a:t>
          </a:r>
          <a:endParaRPr lang="pl-PL" sz="2000" b="1" dirty="0">
            <a:latin typeface="+mj-lt"/>
          </a:endParaRPr>
        </a:p>
      </dgm:t>
    </dgm:pt>
    <dgm:pt modelId="{E6105A1D-94FC-4DA7-99CA-0122278B6904}" type="parTrans" cxnId="{12EE2BFA-7141-4A17-AFDA-A241308B0F34}">
      <dgm:prSet/>
      <dgm:spPr/>
      <dgm:t>
        <a:bodyPr/>
        <a:lstStyle/>
        <a:p>
          <a:pPr algn="just"/>
          <a:endParaRPr lang="pl-PL" sz="2000">
            <a:solidFill>
              <a:schemeClr val="tx1"/>
            </a:solidFill>
          </a:endParaRPr>
        </a:p>
      </dgm:t>
    </dgm:pt>
    <dgm:pt modelId="{E957B0E0-3DE4-445F-BABC-BFF477FD3491}" type="sibTrans" cxnId="{12EE2BFA-7141-4A17-AFDA-A241308B0F34}">
      <dgm:prSet/>
      <dgm:spPr/>
      <dgm:t>
        <a:bodyPr/>
        <a:lstStyle/>
        <a:p>
          <a:pPr algn="just"/>
          <a:endParaRPr lang="pl-PL" sz="2000">
            <a:solidFill>
              <a:schemeClr val="tx1"/>
            </a:solidFill>
          </a:endParaRPr>
        </a:p>
      </dgm:t>
    </dgm:pt>
    <dgm:pt modelId="{FA1DA2C1-AB8D-4001-B490-43EBFE107BFC}">
      <dgm:prSet custT="1"/>
      <dgm:spPr/>
      <dgm:t>
        <a:bodyPr/>
        <a:lstStyle/>
        <a:p>
          <a:pPr algn="just"/>
          <a:r>
            <a:rPr lang="pl-PL" sz="2000">
              <a:latin typeface="+mj-lt"/>
            </a:rPr>
            <a:t>An athlete must meet </a:t>
          </a:r>
          <a:r>
            <a:rPr lang="pl-PL" sz="2000" b="1">
              <a:latin typeface="+mj-lt"/>
            </a:rPr>
            <a:t>Minimum Impairment Criteria </a:t>
          </a:r>
          <a:r>
            <a:rPr lang="pl-PL" sz="2000">
              <a:latin typeface="+mj-lt"/>
            </a:rPr>
            <a:t>to proceed through Athlete Evaluation, </a:t>
          </a:r>
        </a:p>
        <a:p>
          <a:pPr algn="just">
            <a:buNone/>
          </a:pPr>
          <a:r>
            <a:rPr lang="pl-PL" sz="2000" b="1">
              <a:latin typeface="+mj-lt"/>
            </a:rPr>
            <a:t>AND</a:t>
          </a:r>
          <a:endParaRPr lang="pl-PL" sz="2000" b="1" dirty="0">
            <a:latin typeface="+mj-lt"/>
          </a:endParaRPr>
        </a:p>
      </dgm:t>
    </dgm:pt>
    <dgm:pt modelId="{E2EE045C-D05C-4F95-94EE-41FA4BC7BBA4}" type="parTrans" cxnId="{5CB2A118-3BE3-4E48-823F-5BB09C7E2607}">
      <dgm:prSet/>
      <dgm:spPr/>
      <dgm:t>
        <a:bodyPr/>
        <a:lstStyle/>
        <a:p>
          <a:pPr algn="just"/>
          <a:endParaRPr lang="pl-PL" sz="2000">
            <a:solidFill>
              <a:schemeClr val="tx1"/>
            </a:solidFill>
          </a:endParaRPr>
        </a:p>
      </dgm:t>
    </dgm:pt>
    <dgm:pt modelId="{04E2B7E5-A2AE-4A02-AE3C-05C23072F8E3}" type="sibTrans" cxnId="{5CB2A118-3BE3-4E48-823F-5BB09C7E2607}">
      <dgm:prSet/>
      <dgm:spPr/>
      <dgm:t>
        <a:bodyPr/>
        <a:lstStyle/>
        <a:p>
          <a:pPr algn="just"/>
          <a:endParaRPr lang="pl-PL" sz="2000">
            <a:solidFill>
              <a:schemeClr val="tx1"/>
            </a:solidFill>
          </a:endParaRPr>
        </a:p>
      </dgm:t>
    </dgm:pt>
    <dgm:pt modelId="{EFA6226A-0FBD-4538-98C6-7767E70C9D59}">
      <dgm:prSet custT="1"/>
      <dgm:spPr/>
      <dgm:t>
        <a:bodyPr/>
        <a:lstStyle/>
        <a:p>
          <a:pPr algn="just"/>
          <a:r>
            <a:rPr lang="pl-PL" sz="2000">
              <a:latin typeface="+mj-lt"/>
            </a:rPr>
            <a:t>Following Athlete Evaluation, an athlete must be </a:t>
          </a:r>
          <a:r>
            <a:rPr lang="pl-PL" sz="2000" b="1">
              <a:latin typeface="+mj-lt"/>
            </a:rPr>
            <a:t>allocated one of 7 sport classes </a:t>
          </a:r>
          <a:r>
            <a:rPr lang="pl-PL" sz="2000">
              <a:latin typeface="+mj-lt"/>
            </a:rPr>
            <a:t>(0.5 – 3.5) </a:t>
          </a:r>
          <a:endParaRPr lang="pl-PL" sz="2000" dirty="0">
            <a:latin typeface="+mj-lt"/>
          </a:endParaRPr>
        </a:p>
      </dgm:t>
    </dgm:pt>
    <dgm:pt modelId="{83BB41A0-CFF9-476A-BC35-7749F0324F45}" type="parTrans" cxnId="{0E624378-0E1E-472E-B5BC-EE240295A223}">
      <dgm:prSet/>
      <dgm:spPr/>
      <dgm:t>
        <a:bodyPr/>
        <a:lstStyle/>
        <a:p>
          <a:endParaRPr lang="pl-PL"/>
        </a:p>
      </dgm:t>
    </dgm:pt>
    <dgm:pt modelId="{B3DC04B9-EB55-47F4-A46C-61E4B1B6EE71}" type="sibTrans" cxnId="{0E624378-0E1E-472E-B5BC-EE240295A223}">
      <dgm:prSet/>
      <dgm:spPr/>
      <dgm:t>
        <a:bodyPr/>
        <a:lstStyle/>
        <a:p>
          <a:endParaRPr lang="pl-PL"/>
        </a:p>
      </dgm:t>
    </dgm:pt>
    <dgm:pt modelId="{C261203D-F39C-447E-95CA-BE563DB69DEF}" type="pres">
      <dgm:prSet presAssocID="{0B36611C-7BB6-44A5-8761-C15F0E2BE78F}" presName="linear" presStyleCnt="0">
        <dgm:presLayoutVars>
          <dgm:animLvl val="lvl"/>
          <dgm:resizeHandles val="exact"/>
        </dgm:presLayoutVars>
      </dgm:prSet>
      <dgm:spPr/>
    </dgm:pt>
    <dgm:pt modelId="{CAC00A2E-1675-4552-8D17-1D2811BFA32D}" type="pres">
      <dgm:prSet presAssocID="{7F3E00C0-560C-477C-B321-709AB6FAA2C6}" presName="parentText" presStyleLbl="node1" presStyleIdx="0" presStyleCnt="3" custScaleY="106007" custLinFactNeighborY="-28897">
        <dgm:presLayoutVars>
          <dgm:chMax val="0"/>
          <dgm:bulletEnabled val="1"/>
        </dgm:presLayoutVars>
      </dgm:prSet>
      <dgm:spPr/>
    </dgm:pt>
    <dgm:pt modelId="{2785DEF0-0A4B-4FC5-8CA8-5743F56E62D1}" type="pres">
      <dgm:prSet presAssocID="{E957B0E0-3DE4-445F-BABC-BFF477FD3491}" presName="spacer" presStyleCnt="0"/>
      <dgm:spPr/>
    </dgm:pt>
    <dgm:pt modelId="{5F4E659B-FB1B-40E8-A83D-5CE47C1E96BE}" type="pres">
      <dgm:prSet presAssocID="{FA1DA2C1-AB8D-4001-B490-43EBFE107BFC}" presName="parentText" presStyleLbl="node1" presStyleIdx="1" presStyleCnt="3">
        <dgm:presLayoutVars>
          <dgm:chMax val="0"/>
          <dgm:bulletEnabled val="1"/>
        </dgm:presLayoutVars>
      </dgm:prSet>
      <dgm:spPr/>
    </dgm:pt>
    <dgm:pt modelId="{B8C79A3C-0D15-4589-9C2D-E8EF7F412BC8}" type="pres">
      <dgm:prSet presAssocID="{04E2B7E5-A2AE-4A02-AE3C-05C23072F8E3}" presName="spacer" presStyleCnt="0"/>
      <dgm:spPr/>
    </dgm:pt>
    <dgm:pt modelId="{E8734869-0900-4AD5-A4FE-B5FA42108CA9}" type="pres">
      <dgm:prSet presAssocID="{EFA6226A-0FBD-4538-98C6-7767E70C9D59}" presName="parentText" presStyleLbl="node1" presStyleIdx="2" presStyleCnt="3">
        <dgm:presLayoutVars>
          <dgm:chMax val="0"/>
          <dgm:bulletEnabled val="1"/>
        </dgm:presLayoutVars>
      </dgm:prSet>
      <dgm:spPr/>
    </dgm:pt>
  </dgm:ptLst>
  <dgm:cxnLst>
    <dgm:cxn modelId="{5CB2A118-3BE3-4E48-823F-5BB09C7E2607}" srcId="{0B36611C-7BB6-44A5-8761-C15F0E2BE78F}" destId="{FA1DA2C1-AB8D-4001-B490-43EBFE107BFC}" srcOrd="1" destOrd="0" parTransId="{E2EE045C-D05C-4F95-94EE-41FA4BC7BBA4}" sibTransId="{04E2B7E5-A2AE-4A02-AE3C-05C23072F8E3}"/>
    <dgm:cxn modelId="{CF016223-69AD-43ED-B1A8-1FD5DFBD3652}" type="presOf" srcId="{FA1DA2C1-AB8D-4001-B490-43EBFE107BFC}" destId="{5F4E659B-FB1B-40E8-A83D-5CE47C1E96BE}" srcOrd="0" destOrd="0" presId="urn:microsoft.com/office/officeart/2005/8/layout/vList2"/>
    <dgm:cxn modelId="{EC850D3F-AC21-4A3B-928D-83DFCA041DED}" type="presOf" srcId="{0B36611C-7BB6-44A5-8761-C15F0E2BE78F}" destId="{C261203D-F39C-447E-95CA-BE563DB69DEF}" srcOrd="0" destOrd="0" presId="urn:microsoft.com/office/officeart/2005/8/layout/vList2"/>
    <dgm:cxn modelId="{0E624378-0E1E-472E-B5BC-EE240295A223}" srcId="{0B36611C-7BB6-44A5-8761-C15F0E2BE78F}" destId="{EFA6226A-0FBD-4538-98C6-7767E70C9D59}" srcOrd="2" destOrd="0" parTransId="{83BB41A0-CFF9-476A-BC35-7749F0324F45}" sibTransId="{B3DC04B9-EB55-47F4-A46C-61E4B1B6EE71}"/>
    <dgm:cxn modelId="{CD5F0E89-17E5-4D10-B287-23590FAD5201}" type="presOf" srcId="{EFA6226A-0FBD-4538-98C6-7767E70C9D59}" destId="{E8734869-0900-4AD5-A4FE-B5FA42108CA9}" srcOrd="0" destOrd="0" presId="urn:microsoft.com/office/officeart/2005/8/layout/vList2"/>
    <dgm:cxn modelId="{2A250BAE-7BBC-4043-A365-247BBA181A94}" type="presOf" srcId="{7F3E00C0-560C-477C-B321-709AB6FAA2C6}" destId="{CAC00A2E-1675-4552-8D17-1D2811BFA32D}" srcOrd="0" destOrd="0" presId="urn:microsoft.com/office/officeart/2005/8/layout/vList2"/>
    <dgm:cxn modelId="{12EE2BFA-7141-4A17-AFDA-A241308B0F34}" srcId="{0B36611C-7BB6-44A5-8761-C15F0E2BE78F}" destId="{7F3E00C0-560C-477C-B321-709AB6FAA2C6}" srcOrd="0" destOrd="0" parTransId="{E6105A1D-94FC-4DA7-99CA-0122278B6904}" sibTransId="{E957B0E0-3DE4-445F-BABC-BFF477FD3491}"/>
    <dgm:cxn modelId="{0FE2801E-3B78-4C3C-A6EC-927C042134C7}" type="presParOf" srcId="{C261203D-F39C-447E-95CA-BE563DB69DEF}" destId="{CAC00A2E-1675-4552-8D17-1D2811BFA32D}" srcOrd="0" destOrd="0" presId="urn:microsoft.com/office/officeart/2005/8/layout/vList2"/>
    <dgm:cxn modelId="{579C9191-E62A-485D-ACAC-75E85D4D645C}" type="presParOf" srcId="{C261203D-F39C-447E-95CA-BE563DB69DEF}" destId="{2785DEF0-0A4B-4FC5-8CA8-5743F56E62D1}" srcOrd="1" destOrd="0" presId="urn:microsoft.com/office/officeart/2005/8/layout/vList2"/>
    <dgm:cxn modelId="{B2F132EB-D53D-4A24-A821-AB17BBE04481}" type="presParOf" srcId="{C261203D-F39C-447E-95CA-BE563DB69DEF}" destId="{5F4E659B-FB1B-40E8-A83D-5CE47C1E96BE}" srcOrd="2" destOrd="0" presId="urn:microsoft.com/office/officeart/2005/8/layout/vList2"/>
    <dgm:cxn modelId="{C6A0BA0F-4D6F-42FC-93C1-9CEB395659A0}" type="presParOf" srcId="{C261203D-F39C-447E-95CA-BE563DB69DEF}" destId="{B8C79A3C-0D15-4589-9C2D-E8EF7F412BC8}" srcOrd="3" destOrd="0" presId="urn:microsoft.com/office/officeart/2005/8/layout/vList2"/>
    <dgm:cxn modelId="{A42B271A-7B07-4632-897C-DA926A84BBDC}" type="presParOf" srcId="{C261203D-F39C-447E-95CA-BE563DB69DEF}" destId="{E8734869-0900-4AD5-A4FE-B5FA42108CA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B36611C-7BB6-44A5-8761-C15F0E2BE78F}"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7F3E00C0-560C-477C-B321-709AB6FAA2C6}">
      <dgm:prSet custT="1"/>
      <dgm:spPr/>
      <dgm:t>
        <a:bodyPr/>
        <a:lstStyle/>
        <a:p>
          <a:pPr algn="just"/>
          <a:r>
            <a:rPr lang="pl-PL" sz="2000" b="1" dirty="0">
              <a:latin typeface="+mj-lt"/>
            </a:rPr>
            <a:t>„Big” NE </a:t>
          </a:r>
          <a:r>
            <a:rPr lang="pl-PL" sz="2000" dirty="0">
              <a:latin typeface="+mj-lt"/>
            </a:rPr>
            <a:t>=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does</a:t>
          </a:r>
          <a:r>
            <a:rPr lang="pl-PL" sz="2000" dirty="0">
              <a:latin typeface="+mj-lt"/>
            </a:rPr>
            <a:t> not </a:t>
          </a:r>
          <a:r>
            <a:rPr lang="pl-PL" sz="2000" dirty="0" err="1">
              <a:latin typeface="+mj-lt"/>
            </a:rPr>
            <a:t>have</a:t>
          </a:r>
          <a:r>
            <a:rPr lang="pl-PL" sz="2000" dirty="0">
              <a:latin typeface="+mj-lt"/>
            </a:rPr>
            <a:t> </a:t>
          </a:r>
          <a:r>
            <a:rPr lang="pl-PL" sz="2000" dirty="0" err="1">
              <a:latin typeface="+mj-lt"/>
            </a:rPr>
            <a:t>eligible</a:t>
          </a:r>
          <a:r>
            <a:rPr lang="pl-PL" sz="2000" dirty="0">
              <a:latin typeface="+mj-lt"/>
            </a:rPr>
            <a:t> </a:t>
          </a:r>
          <a:r>
            <a:rPr lang="pl-PL" sz="2000" dirty="0" err="1">
              <a:latin typeface="+mj-lt"/>
            </a:rPr>
            <a:t>impariment</a:t>
          </a:r>
          <a:r>
            <a:rPr lang="pl-PL" sz="2000" dirty="0">
              <a:latin typeface="+mj-lt"/>
            </a:rPr>
            <a:t> </a:t>
          </a:r>
          <a:r>
            <a:rPr lang="pl-PL" sz="2000" dirty="0" err="1">
              <a:latin typeface="+mj-lt"/>
            </a:rPr>
            <a:t>type</a:t>
          </a:r>
          <a:r>
            <a:rPr lang="pl-PL" sz="2000" dirty="0">
              <a:latin typeface="+mj-lt"/>
            </a:rPr>
            <a:t> and </a:t>
          </a:r>
          <a:r>
            <a:rPr lang="pl-PL" sz="2000" dirty="0" err="1">
              <a:latin typeface="+mj-lt"/>
            </a:rPr>
            <a:t>underlying</a:t>
          </a:r>
          <a:r>
            <a:rPr lang="pl-PL" sz="2000" dirty="0">
              <a:latin typeface="+mj-lt"/>
            </a:rPr>
            <a:t> </a:t>
          </a:r>
          <a:r>
            <a:rPr lang="pl-PL" sz="2000" dirty="0" err="1">
              <a:latin typeface="+mj-lt"/>
            </a:rPr>
            <a:t>health</a:t>
          </a:r>
          <a:r>
            <a:rPr lang="pl-PL" sz="2000" dirty="0">
              <a:latin typeface="+mj-lt"/>
            </a:rPr>
            <a:t> </a:t>
          </a:r>
          <a:r>
            <a:rPr lang="pl-PL" sz="2000" dirty="0" err="1">
              <a:latin typeface="+mj-lt"/>
            </a:rPr>
            <a:t>condition</a:t>
          </a:r>
          <a:r>
            <a:rPr lang="pl-PL" sz="2000" dirty="0">
              <a:latin typeface="+mj-lt"/>
            </a:rPr>
            <a:t> = </a:t>
          </a:r>
          <a:r>
            <a:rPr lang="pl-PL" sz="2000" b="1" dirty="0">
              <a:latin typeface="+mj-lt"/>
            </a:rPr>
            <a:t>NE C</a:t>
          </a:r>
        </a:p>
        <a:p>
          <a:pPr algn="just"/>
          <a:r>
            <a:rPr lang="pl-PL" sz="2000" dirty="0">
              <a:latin typeface="+mj-lt"/>
            </a:rPr>
            <a:t>(no protest, no re-Classification)</a:t>
          </a:r>
          <a:endParaRPr lang="pl-PL" sz="2000" b="1" dirty="0">
            <a:latin typeface="+mj-lt"/>
          </a:endParaRPr>
        </a:p>
      </dgm:t>
    </dgm:pt>
    <dgm:pt modelId="{E6105A1D-94FC-4DA7-99CA-0122278B6904}" type="parTrans" cxnId="{12EE2BFA-7141-4A17-AFDA-A241308B0F34}">
      <dgm:prSet/>
      <dgm:spPr/>
      <dgm:t>
        <a:bodyPr/>
        <a:lstStyle/>
        <a:p>
          <a:pPr algn="just"/>
          <a:endParaRPr lang="pl-PL" sz="2000">
            <a:solidFill>
              <a:schemeClr val="tx1"/>
            </a:solidFill>
          </a:endParaRPr>
        </a:p>
      </dgm:t>
    </dgm:pt>
    <dgm:pt modelId="{E957B0E0-3DE4-445F-BABC-BFF477FD3491}" type="sibTrans" cxnId="{12EE2BFA-7141-4A17-AFDA-A241308B0F34}">
      <dgm:prSet/>
      <dgm:spPr/>
      <dgm:t>
        <a:bodyPr/>
        <a:lstStyle/>
        <a:p>
          <a:pPr algn="just"/>
          <a:endParaRPr lang="pl-PL" sz="2000">
            <a:solidFill>
              <a:schemeClr val="tx1"/>
            </a:solidFill>
          </a:endParaRPr>
        </a:p>
      </dgm:t>
    </dgm:pt>
    <dgm:pt modelId="{FA1DA2C1-AB8D-4001-B490-43EBFE107BFC}">
      <dgm:prSet custT="1"/>
      <dgm:spPr/>
      <dgm:t>
        <a:bodyPr/>
        <a:lstStyle/>
        <a:p>
          <a:pPr algn="just"/>
          <a:r>
            <a:rPr lang="pl-PL" sz="2000" b="1" dirty="0">
              <a:latin typeface="+mj-lt"/>
            </a:rPr>
            <a:t>„Little” NE </a:t>
          </a:r>
          <a:r>
            <a:rPr lang="pl-PL" sz="2000" dirty="0">
              <a:latin typeface="+mj-lt"/>
            </a:rPr>
            <a:t>=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has</a:t>
          </a:r>
          <a:r>
            <a:rPr lang="pl-PL" sz="2000" dirty="0">
              <a:latin typeface="+mj-lt"/>
            </a:rPr>
            <a:t> </a:t>
          </a:r>
          <a:r>
            <a:rPr lang="pl-PL" sz="2000" dirty="0" err="1">
              <a:latin typeface="+mj-lt"/>
            </a:rPr>
            <a:t>eligible</a:t>
          </a:r>
          <a:r>
            <a:rPr lang="pl-PL" sz="2000" dirty="0">
              <a:latin typeface="+mj-lt"/>
            </a:rPr>
            <a:t> </a:t>
          </a:r>
          <a:r>
            <a:rPr lang="pl-PL" sz="2000" dirty="0" err="1">
              <a:latin typeface="+mj-lt"/>
            </a:rPr>
            <a:t>impairment</a:t>
          </a:r>
          <a:r>
            <a:rPr lang="pl-PL" sz="2000" dirty="0">
              <a:latin typeface="+mj-lt"/>
            </a:rPr>
            <a:t> </a:t>
          </a:r>
          <a:r>
            <a:rPr lang="pl-PL" sz="2000" dirty="0" err="1">
              <a:latin typeface="+mj-lt"/>
            </a:rPr>
            <a:t>type</a:t>
          </a:r>
          <a:r>
            <a:rPr lang="pl-PL" sz="2000" dirty="0">
              <a:latin typeface="+mj-lt"/>
            </a:rPr>
            <a:t> but </a:t>
          </a:r>
          <a:r>
            <a:rPr lang="pl-PL" sz="2000" dirty="0" err="1">
              <a:latin typeface="+mj-lt"/>
            </a:rPr>
            <a:t>does</a:t>
          </a:r>
          <a:r>
            <a:rPr lang="pl-PL" sz="2000" dirty="0">
              <a:latin typeface="+mj-lt"/>
            </a:rPr>
            <a:t> not </a:t>
          </a:r>
          <a:r>
            <a:rPr lang="pl-PL" sz="2000" dirty="0" err="1">
              <a:latin typeface="+mj-lt"/>
            </a:rPr>
            <a:t>meet</a:t>
          </a:r>
          <a:r>
            <a:rPr lang="pl-PL" sz="2000" dirty="0">
              <a:latin typeface="+mj-lt"/>
            </a:rPr>
            <a:t> Minimum </a:t>
          </a:r>
          <a:r>
            <a:rPr lang="pl-PL" sz="2000" dirty="0" err="1">
              <a:latin typeface="+mj-lt"/>
            </a:rPr>
            <a:t>Impairment</a:t>
          </a:r>
          <a:r>
            <a:rPr lang="pl-PL" sz="2000" dirty="0">
              <a:latin typeface="+mj-lt"/>
            </a:rPr>
            <a:t> </a:t>
          </a:r>
          <a:r>
            <a:rPr lang="pl-PL" sz="2000" dirty="0" err="1">
              <a:latin typeface="+mj-lt"/>
            </a:rPr>
            <a:t>Criteria</a:t>
          </a:r>
          <a:r>
            <a:rPr lang="pl-PL" sz="2000" dirty="0">
              <a:latin typeface="+mj-lt"/>
            </a:rPr>
            <a:t> (MIC) =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allocated</a:t>
          </a:r>
          <a:r>
            <a:rPr lang="pl-PL" sz="2000" dirty="0">
              <a:latin typeface="+mj-lt"/>
            </a:rPr>
            <a:t> </a:t>
          </a:r>
          <a:r>
            <a:rPr lang="pl-PL" sz="2000" b="1" dirty="0" err="1">
              <a:latin typeface="+mj-lt"/>
            </a:rPr>
            <a:t>more</a:t>
          </a:r>
          <a:r>
            <a:rPr lang="pl-PL" sz="2000" b="1" dirty="0">
              <a:latin typeface="+mj-lt"/>
            </a:rPr>
            <a:t> </a:t>
          </a:r>
          <a:r>
            <a:rPr lang="pl-PL" sz="2000" b="1" dirty="0" err="1">
              <a:latin typeface="+mj-lt"/>
            </a:rPr>
            <a:t>than</a:t>
          </a:r>
          <a:r>
            <a:rPr lang="pl-PL" sz="2000" b="1" dirty="0">
              <a:latin typeface="+mj-lt"/>
            </a:rPr>
            <a:t> 3.5 </a:t>
          </a:r>
          <a:r>
            <a:rPr lang="pl-PL" sz="2000" dirty="0">
              <a:latin typeface="+mj-lt"/>
            </a:rPr>
            <a:t>= not </a:t>
          </a:r>
          <a:r>
            <a:rPr lang="pl-PL" sz="2000" dirty="0" err="1">
              <a:latin typeface="+mj-lt"/>
            </a:rPr>
            <a:t>eligible</a:t>
          </a:r>
          <a:r>
            <a:rPr lang="pl-PL" sz="2000" dirty="0">
              <a:latin typeface="+mj-lt"/>
            </a:rPr>
            <a:t> for </a:t>
          </a:r>
          <a:r>
            <a:rPr lang="pl-PL" sz="2000" dirty="0" err="1">
              <a:latin typeface="+mj-lt"/>
            </a:rPr>
            <a:t>Wheelchair</a:t>
          </a:r>
          <a:r>
            <a:rPr lang="pl-PL" sz="2000" dirty="0">
              <a:latin typeface="+mj-lt"/>
            </a:rPr>
            <a:t> Rugby = </a:t>
          </a:r>
          <a:r>
            <a:rPr lang="pl-PL" sz="2000" b="1" dirty="0">
              <a:latin typeface="+mj-lt"/>
            </a:rPr>
            <a:t>NE R</a:t>
          </a:r>
        </a:p>
        <a:p>
          <a:pPr algn="just"/>
          <a:r>
            <a:rPr lang="pl-PL" sz="2000" dirty="0">
              <a:latin typeface="+mj-lt"/>
            </a:rPr>
            <a:t>(no protest, but re-Classification by the 2nd panel)</a:t>
          </a:r>
          <a:endParaRPr lang="pl-PL" sz="2000" b="1" dirty="0">
            <a:latin typeface="+mj-lt"/>
          </a:endParaRPr>
        </a:p>
      </dgm:t>
    </dgm:pt>
    <dgm:pt modelId="{E2EE045C-D05C-4F95-94EE-41FA4BC7BBA4}" type="parTrans" cxnId="{5CB2A118-3BE3-4E48-823F-5BB09C7E2607}">
      <dgm:prSet/>
      <dgm:spPr/>
      <dgm:t>
        <a:bodyPr/>
        <a:lstStyle/>
        <a:p>
          <a:pPr algn="just"/>
          <a:endParaRPr lang="pl-PL" sz="2000">
            <a:solidFill>
              <a:schemeClr val="tx1"/>
            </a:solidFill>
          </a:endParaRPr>
        </a:p>
      </dgm:t>
    </dgm:pt>
    <dgm:pt modelId="{04E2B7E5-A2AE-4A02-AE3C-05C23072F8E3}" type="sibTrans" cxnId="{5CB2A118-3BE3-4E48-823F-5BB09C7E2607}">
      <dgm:prSet/>
      <dgm:spPr/>
      <dgm:t>
        <a:bodyPr/>
        <a:lstStyle/>
        <a:p>
          <a:pPr algn="just"/>
          <a:endParaRPr lang="pl-PL" sz="2000">
            <a:solidFill>
              <a:schemeClr val="tx1"/>
            </a:solidFill>
          </a:endParaRPr>
        </a:p>
      </dgm:t>
    </dgm:pt>
    <dgm:pt modelId="{EFA6226A-0FBD-4538-98C6-7767E70C9D59}">
      <dgm:prSet custT="1"/>
      <dgm:spPr/>
      <dgm:t>
        <a:bodyPr/>
        <a:lstStyle/>
        <a:p>
          <a:pPr algn="just"/>
          <a:r>
            <a:rPr lang="pl-PL" sz="2000" dirty="0" err="1">
              <a:latin typeface="+mj-lt"/>
            </a:rPr>
            <a:t>If</a:t>
          </a:r>
          <a:r>
            <a:rPr lang="pl-PL" sz="2000" dirty="0">
              <a:latin typeface="+mj-lt"/>
            </a:rPr>
            <a:t>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allocated</a:t>
          </a:r>
          <a:r>
            <a:rPr lang="pl-PL" sz="2000" dirty="0">
              <a:latin typeface="+mj-lt"/>
            </a:rPr>
            <a:t> NE by </a:t>
          </a:r>
          <a:r>
            <a:rPr lang="pl-PL" sz="2000" dirty="0" err="1">
              <a:latin typeface="+mj-lt"/>
            </a:rPr>
            <a:t>second</a:t>
          </a:r>
          <a:r>
            <a:rPr lang="pl-PL" sz="2000" dirty="0">
              <a:latin typeface="+mj-lt"/>
            </a:rPr>
            <a:t> panel = </a:t>
          </a:r>
          <a:r>
            <a:rPr lang="pl-PL" sz="2000" b="1" dirty="0">
              <a:latin typeface="+mj-lt"/>
            </a:rPr>
            <a:t>NE C</a:t>
          </a:r>
        </a:p>
        <a:p>
          <a:pPr algn="just"/>
          <a:r>
            <a:rPr lang="pl-PL" sz="2000" dirty="0">
              <a:latin typeface="+mj-lt"/>
            </a:rPr>
            <a:t>(no protest, no </a:t>
          </a:r>
          <a:r>
            <a:rPr lang="pl-PL" sz="2000" dirty="0" err="1">
              <a:latin typeface="+mj-lt"/>
            </a:rPr>
            <a:t>more</a:t>
          </a:r>
          <a:r>
            <a:rPr lang="pl-PL" sz="2000" dirty="0">
              <a:latin typeface="+mj-lt"/>
            </a:rPr>
            <a:t> re-Classification)</a:t>
          </a:r>
        </a:p>
      </dgm:t>
    </dgm:pt>
    <dgm:pt modelId="{83BB41A0-CFF9-476A-BC35-7749F0324F45}" type="parTrans" cxnId="{0E624378-0E1E-472E-B5BC-EE240295A223}">
      <dgm:prSet/>
      <dgm:spPr/>
      <dgm:t>
        <a:bodyPr/>
        <a:lstStyle/>
        <a:p>
          <a:endParaRPr lang="pl-PL"/>
        </a:p>
      </dgm:t>
    </dgm:pt>
    <dgm:pt modelId="{B3DC04B9-EB55-47F4-A46C-61E4B1B6EE71}" type="sibTrans" cxnId="{0E624378-0E1E-472E-B5BC-EE240295A223}">
      <dgm:prSet/>
      <dgm:spPr/>
      <dgm:t>
        <a:bodyPr/>
        <a:lstStyle/>
        <a:p>
          <a:endParaRPr lang="pl-PL"/>
        </a:p>
      </dgm:t>
    </dgm:pt>
    <dgm:pt modelId="{C261203D-F39C-447E-95CA-BE563DB69DEF}" type="pres">
      <dgm:prSet presAssocID="{0B36611C-7BB6-44A5-8761-C15F0E2BE78F}" presName="linear" presStyleCnt="0">
        <dgm:presLayoutVars>
          <dgm:animLvl val="lvl"/>
          <dgm:resizeHandles val="exact"/>
        </dgm:presLayoutVars>
      </dgm:prSet>
      <dgm:spPr/>
    </dgm:pt>
    <dgm:pt modelId="{CAC00A2E-1675-4552-8D17-1D2811BFA32D}" type="pres">
      <dgm:prSet presAssocID="{7F3E00C0-560C-477C-B321-709AB6FAA2C6}" presName="parentText" presStyleLbl="node1" presStyleIdx="0" presStyleCnt="3" custScaleY="106007" custLinFactNeighborY="-28897">
        <dgm:presLayoutVars>
          <dgm:chMax val="0"/>
          <dgm:bulletEnabled val="1"/>
        </dgm:presLayoutVars>
      </dgm:prSet>
      <dgm:spPr/>
    </dgm:pt>
    <dgm:pt modelId="{2785DEF0-0A4B-4FC5-8CA8-5743F56E62D1}" type="pres">
      <dgm:prSet presAssocID="{E957B0E0-3DE4-445F-BABC-BFF477FD3491}" presName="spacer" presStyleCnt="0"/>
      <dgm:spPr/>
    </dgm:pt>
    <dgm:pt modelId="{5F4E659B-FB1B-40E8-A83D-5CE47C1E96BE}" type="pres">
      <dgm:prSet presAssocID="{FA1DA2C1-AB8D-4001-B490-43EBFE107BFC}" presName="parentText" presStyleLbl="node1" presStyleIdx="1" presStyleCnt="3">
        <dgm:presLayoutVars>
          <dgm:chMax val="0"/>
          <dgm:bulletEnabled val="1"/>
        </dgm:presLayoutVars>
      </dgm:prSet>
      <dgm:spPr/>
    </dgm:pt>
    <dgm:pt modelId="{B8C79A3C-0D15-4589-9C2D-E8EF7F412BC8}" type="pres">
      <dgm:prSet presAssocID="{04E2B7E5-A2AE-4A02-AE3C-05C23072F8E3}" presName="spacer" presStyleCnt="0"/>
      <dgm:spPr/>
    </dgm:pt>
    <dgm:pt modelId="{E8734869-0900-4AD5-A4FE-B5FA42108CA9}" type="pres">
      <dgm:prSet presAssocID="{EFA6226A-0FBD-4538-98C6-7767E70C9D59}" presName="parentText" presStyleLbl="node1" presStyleIdx="2" presStyleCnt="3" custScaleY="71142">
        <dgm:presLayoutVars>
          <dgm:chMax val="0"/>
          <dgm:bulletEnabled val="1"/>
        </dgm:presLayoutVars>
      </dgm:prSet>
      <dgm:spPr/>
    </dgm:pt>
  </dgm:ptLst>
  <dgm:cxnLst>
    <dgm:cxn modelId="{5CB2A118-3BE3-4E48-823F-5BB09C7E2607}" srcId="{0B36611C-7BB6-44A5-8761-C15F0E2BE78F}" destId="{FA1DA2C1-AB8D-4001-B490-43EBFE107BFC}" srcOrd="1" destOrd="0" parTransId="{E2EE045C-D05C-4F95-94EE-41FA4BC7BBA4}" sibTransId="{04E2B7E5-A2AE-4A02-AE3C-05C23072F8E3}"/>
    <dgm:cxn modelId="{CF016223-69AD-43ED-B1A8-1FD5DFBD3652}" type="presOf" srcId="{FA1DA2C1-AB8D-4001-B490-43EBFE107BFC}" destId="{5F4E659B-FB1B-40E8-A83D-5CE47C1E96BE}" srcOrd="0" destOrd="0" presId="urn:microsoft.com/office/officeart/2005/8/layout/vList2"/>
    <dgm:cxn modelId="{EC850D3F-AC21-4A3B-928D-83DFCA041DED}" type="presOf" srcId="{0B36611C-7BB6-44A5-8761-C15F0E2BE78F}" destId="{C261203D-F39C-447E-95CA-BE563DB69DEF}" srcOrd="0" destOrd="0" presId="urn:microsoft.com/office/officeart/2005/8/layout/vList2"/>
    <dgm:cxn modelId="{0E624378-0E1E-472E-B5BC-EE240295A223}" srcId="{0B36611C-7BB6-44A5-8761-C15F0E2BE78F}" destId="{EFA6226A-0FBD-4538-98C6-7767E70C9D59}" srcOrd="2" destOrd="0" parTransId="{83BB41A0-CFF9-476A-BC35-7749F0324F45}" sibTransId="{B3DC04B9-EB55-47F4-A46C-61E4B1B6EE71}"/>
    <dgm:cxn modelId="{CD5F0E89-17E5-4D10-B287-23590FAD5201}" type="presOf" srcId="{EFA6226A-0FBD-4538-98C6-7767E70C9D59}" destId="{E8734869-0900-4AD5-A4FE-B5FA42108CA9}" srcOrd="0" destOrd="0" presId="urn:microsoft.com/office/officeart/2005/8/layout/vList2"/>
    <dgm:cxn modelId="{2A250BAE-7BBC-4043-A365-247BBA181A94}" type="presOf" srcId="{7F3E00C0-560C-477C-B321-709AB6FAA2C6}" destId="{CAC00A2E-1675-4552-8D17-1D2811BFA32D}" srcOrd="0" destOrd="0" presId="urn:microsoft.com/office/officeart/2005/8/layout/vList2"/>
    <dgm:cxn modelId="{12EE2BFA-7141-4A17-AFDA-A241308B0F34}" srcId="{0B36611C-7BB6-44A5-8761-C15F0E2BE78F}" destId="{7F3E00C0-560C-477C-B321-709AB6FAA2C6}" srcOrd="0" destOrd="0" parTransId="{E6105A1D-94FC-4DA7-99CA-0122278B6904}" sibTransId="{E957B0E0-3DE4-445F-BABC-BFF477FD3491}"/>
    <dgm:cxn modelId="{0FE2801E-3B78-4C3C-A6EC-927C042134C7}" type="presParOf" srcId="{C261203D-F39C-447E-95CA-BE563DB69DEF}" destId="{CAC00A2E-1675-4552-8D17-1D2811BFA32D}" srcOrd="0" destOrd="0" presId="urn:microsoft.com/office/officeart/2005/8/layout/vList2"/>
    <dgm:cxn modelId="{579C9191-E62A-485D-ACAC-75E85D4D645C}" type="presParOf" srcId="{C261203D-F39C-447E-95CA-BE563DB69DEF}" destId="{2785DEF0-0A4B-4FC5-8CA8-5743F56E62D1}" srcOrd="1" destOrd="0" presId="urn:microsoft.com/office/officeart/2005/8/layout/vList2"/>
    <dgm:cxn modelId="{B2F132EB-D53D-4A24-A821-AB17BBE04481}" type="presParOf" srcId="{C261203D-F39C-447E-95CA-BE563DB69DEF}" destId="{5F4E659B-FB1B-40E8-A83D-5CE47C1E96BE}" srcOrd="2" destOrd="0" presId="urn:microsoft.com/office/officeart/2005/8/layout/vList2"/>
    <dgm:cxn modelId="{C6A0BA0F-4D6F-42FC-93C1-9CEB395659A0}" type="presParOf" srcId="{C261203D-F39C-447E-95CA-BE563DB69DEF}" destId="{B8C79A3C-0D15-4589-9C2D-E8EF7F412BC8}" srcOrd="3" destOrd="0" presId="urn:microsoft.com/office/officeart/2005/8/layout/vList2"/>
    <dgm:cxn modelId="{A42B271A-7B07-4632-897C-DA926A84BBDC}" type="presParOf" srcId="{C261203D-F39C-447E-95CA-BE563DB69DEF}" destId="{E8734869-0900-4AD5-A4FE-B5FA42108CA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87975ED-D7A4-4CA4-A028-52CE5D7FF7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3C4A6D90-7D02-41FE-A9EE-F2EF7BE1083F}">
      <dgm:prSet/>
      <dgm:spPr/>
      <dgm:t>
        <a:bodyPr/>
        <a:lstStyle/>
        <a:p>
          <a:r>
            <a:rPr lang="pl-PL" dirty="0" err="1">
              <a:latin typeface="+mj-lt"/>
            </a:rPr>
            <a:t>Trunk</a:t>
          </a:r>
          <a:r>
            <a:rPr lang="pl-PL" dirty="0">
              <a:latin typeface="+mj-lt"/>
            </a:rPr>
            <a:t> Test (TIC)</a:t>
          </a:r>
          <a:endParaRPr lang="en-US" dirty="0">
            <a:latin typeface="+mj-lt"/>
          </a:endParaRPr>
        </a:p>
      </dgm:t>
    </dgm:pt>
    <dgm:pt modelId="{FB116608-FA1B-4EF1-9996-C016FBEB02D4}" type="parTrans" cxnId="{792BD0B3-EB5D-4E13-B0F7-E04B8A525ED0}">
      <dgm:prSet/>
      <dgm:spPr/>
      <dgm:t>
        <a:bodyPr/>
        <a:lstStyle/>
        <a:p>
          <a:endParaRPr lang="en-US">
            <a:latin typeface="+mj-lt"/>
          </a:endParaRPr>
        </a:p>
      </dgm:t>
    </dgm:pt>
    <dgm:pt modelId="{5BAA984B-5C25-4318-A2AA-9155EE0114D7}" type="sibTrans" cxnId="{792BD0B3-EB5D-4E13-B0F7-E04B8A525ED0}">
      <dgm:prSet/>
      <dgm:spPr/>
      <dgm:t>
        <a:bodyPr/>
        <a:lstStyle/>
        <a:p>
          <a:endParaRPr lang="en-US">
            <a:latin typeface="+mj-lt"/>
          </a:endParaRPr>
        </a:p>
      </dgm:t>
    </dgm:pt>
    <dgm:pt modelId="{27EACA7D-F494-414D-A196-82ABF443B0AE}">
      <dgm:prSet/>
      <dgm:spPr/>
      <dgm:t>
        <a:bodyPr/>
        <a:lstStyle/>
        <a:p>
          <a:r>
            <a:rPr lang="pl-PL">
              <a:latin typeface="+mj-lt"/>
            </a:rPr>
            <a:t>8 Tests</a:t>
          </a:r>
          <a:endParaRPr lang="en-US">
            <a:latin typeface="+mj-lt"/>
          </a:endParaRPr>
        </a:p>
      </dgm:t>
    </dgm:pt>
    <dgm:pt modelId="{59E0A3E2-3E80-4464-B311-9DBF0055C9F3}" type="parTrans" cxnId="{C355DA15-C893-4671-944C-FB3988FCE96F}">
      <dgm:prSet/>
      <dgm:spPr/>
      <dgm:t>
        <a:bodyPr/>
        <a:lstStyle/>
        <a:p>
          <a:endParaRPr lang="en-US">
            <a:latin typeface="+mj-lt"/>
          </a:endParaRPr>
        </a:p>
      </dgm:t>
    </dgm:pt>
    <dgm:pt modelId="{A2D41107-FEA3-4841-8659-DD44BE961CDF}" type="sibTrans" cxnId="{C355DA15-C893-4671-944C-FB3988FCE96F}">
      <dgm:prSet/>
      <dgm:spPr/>
      <dgm:t>
        <a:bodyPr/>
        <a:lstStyle/>
        <a:p>
          <a:endParaRPr lang="en-US">
            <a:latin typeface="+mj-lt"/>
          </a:endParaRPr>
        </a:p>
      </dgm:t>
    </dgm:pt>
    <dgm:pt modelId="{50123B4C-885D-4400-84D7-727A9A6867AC}">
      <dgm:prSet/>
      <dgm:spPr/>
      <dgm:t>
        <a:bodyPr/>
        <a:lstStyle/>
        <a:p>
          <a:r>
            <a:rPr lang="en-GB" dirty="0">
              <a:latin typeface="+mj-lt"/>
            </a:rPr>
            <a:t>Based on trunk and leg muscle power, range, leg length and coordination</a:t>
          </a:r>
          <a:endParaRPr lang="en-US" dirty="0">
            <a:latin typeface="+mj-lt"/>
          </a:endParaRPr>
        </a:p>
      </dgm:t>
    </dgm:pt>
    <dgm:pt modelId="{B77EE96A-3F2E-4811-B307-7B843AC59267}" type="parTrans" cxnId="{19D3F86E-C251-4122-A9B7-D0C89A8172A7}">
      <dgm:prSet/>
      <dgm:spPr/>
      <dgm:t>
        <a:bodyPr/>
        <a:lstStyle/>
        <a:p>
          <a:endParaRPr lang="en-US">
            <a:latin typeface="+mj-lt"/>
          </a:endParaRPr>
        </a:p>
      </dgm:t>
    </dgm:pt>
    <dgm:pt modelId="{DDC0CCA5-6B78-4B96-81A6-770566FF4CEB}" type="sibTrans" cxnId="{19D3F86E-C251-4122-A9B7-D0C89A8172A7}">
      <dgm:prSet/>
      <dgm:spPr/>
      <dgm:t>
        <a:bodyPr/>
        <a:lstStyle/>
        <a:p>
          <a:endParaRPr lang="en-US">
            <a:latin typeface="+mj-lt"/>
          </a:endParaRPr>
        </a:p>
      </dgm:t>
    </dgm:pt>
    <dgm:pt modelId="{34520E15-7CE1-4AD5-9F35-A9D2013AD3BB}">
      <dgm:prSet/>
      <dgm:spPr/>
      <dgm:t>
        <a:bodyPr/>
        <a:lstStyle/>
        <a:p>
          <a:r>
            <a:rPr lang="pl-PL">
              <a:latin typeface="+mj-lt"/>
            </a:rPr>
            <a:t>Manual Muscle Testing (MMT)</a:t>
          </a:r>
          <a:endParaRPr lang="en-US">
            <a:latin typeface="+mj-lt"/>
          </a:endParaRPr>
        </a:p>
      </dgm:t>
    </dgm:pt>
    <dgm:pt modelId="{AB454E8A-F41D-42F6-B79F-BEB757E8F729}" type="parTrans" cxnId="{1AE42D01-83C6-4CDA-AD09-355B29C90CE6}">
      <dgm:prSet/>
      <dgm:spPr/>
      <dgm:t>
        <a:bodyPr/>
        <a:lstStyle/>
        <a:p>
          <a:endParaRPr lang="en-US">
            <a:latin typeface="+mj-lt"/>
          </a:endParaRPr>
        </a:p>
      </dgm:t>
    </dgm:pt>
    <dgm:pt modelId="{DBF8C1B2-0768-44F4-99D3-35F45DC7CE07}" type="sibTrans" cxnId="{1AE42D01-83C6-4CDA-AD09-355B29C90CE6}">
      <dgm:prSet/>
      <dgm:spPr/>
      <dgm:t>
        <a:bodyPr/>
        <a:lstStyle/>
        <a:p>
          <a:endParaRPr lang="en-US">
            <a:latin typeface="+mj-lt"/>
          </a:endParaRPr>
        </a:p>
      </dgm:t>
    </dgm:pt>
    <dgm:pt modelId="{2F5DEA0E-E315-41AC-8A7C-1A9E5EFF2BFC}">
      <dgm:prSet/>
      <dgm:spPr/>
      <dgm:t>
        <a:bodyPr/>
        <a:lstStyle/>
        <a:p>
          <a:r>
            <a:rPr lang="pl-PL" dirty="0" err="1">
              <a:latin typeface="+mj-lt"/>
            </a:rPr>
            <a:t>Shoulders</a:t>
          </a:r>
          <a:r>
            <a:rPr lang="pl-PL" dirty="0">
              <a:latin typeface="+mj-lt"/>
            </a:rPr>
            <a:t>: </a:t>
          </a:r>
          <a:r>
            <a:rPr lang="pl-PL" dirty="0" err="1">
              <a:latin typeface="+mj-lt"/>
            </a:rPr>
            <a:t>Deltoids</a:t>
          </a:r>
          <a:r>
            <a:rPr lang="pl-PL" dirty="0">
              <a:latin typeface="+mj-lt"/>
            </a:rPr>
            <a:t>, </a:t>
          </a:r>
          <a:r>
            <a:rPr lang="pl-PL" dirty="0" err="1">
              <a:latin typeface="+mj-lt"/>
            </a:rPr>
            <a:t>Serratus</a:t>
          </a:r>
          <a:r>
            <a:rPr lang="pl-PL" dirty="0">
              <a:latin typeface="+mj-lt"/>
            </a:rPr>
            <a:t> </a:t>
          </a:r>
          <a:r>
            <a:rPr lang="pl-PL" dirty="0" err="1">
              <a:latin typeface="+mj-lt"/>
            </a:rPr>
            <a:t>anterior</a:t>
          </a:r>
          <a:r>
            <a:rPr lang="pl-PL" dirty="0">
              <a:latin typeface="+mj-lt"/>
            </a:rPr>
            <a:t>, </a:t>
          </a:r>
          <a:r>
            <a:rPr lang="pl-PL" dirty="0" err="1">
              <a:latin typeface="+mj-lt"/>
            </a:rPr>
            <a:t>Pectoralis</a:t>
          </a:r>
          <a:r>
            <a:rPr lang="pl-PL" dirty="0">
              <a:latin typeface="+mj-lt"/>
            </a:rPr>
            <a:t> (</a:t>
          </a:r>
          <a:r>
            <a:rPr lang="pl-PL" dirty="0" err="1">
              <a:latin typeface="+mj-lt"/>
            </a:rPr>
            <a:t>sternal</a:t>
          </a:r>
          <a:r>
            <a:rPr lang="pl-PL" dirty="0">
              <a:latin typeface="+mj-lt"/>
            </a:rPr>
            <a:t>, </a:t>
          </a:r>
          <a:r>
            <a:rPr lang="pl-PL" dirty="0" err="1">
              <a:latin typeface="+mj-lt"/>
            </a:rPr>
            <a:t>clavicular</a:t>
          </a:r>
          <a:r>
            <a:rPr lang="pl-PL" dirty="0">
              <a:latin typeface="+mj-lt"/>
            </a:rPr>
            <a:t>), </a:t>
          </a:r>
          <a:r>
            <a:rPr lang="pl-PL" dirty="0" err="1">
              <a:latin typeface="+mj-lt"/>
            </a:rPr>
            <a:t>Latissimus</a:t>
          </a:r>
          <a:r>
            <a:rPr lang="pl-PL" dirty="0">
              <a:latin typeface="+mj-lt"/>
            </a:rPr>
            <a:t> </a:t>
          </a:r>
          <a:r>
            <a:rPr lang="pl-PL" dirty="0" err="1">
              <a:latin typeface="+mj-lt"/>
            </a:rPr>
            <a:t>dorsi</a:t>
          </a:r>
          <a:r>
            <a:rPr lang="pl-PL" dirty="0">
              <a:latin typeface="+mj-lt"/>
            </a:rPr>
            <a:t>, </a:t>
          </a:r>
          <a:r>
            <a:rPr lang="pl-PL" dirty="0" err="1">
              <a:latin typeface="+mj-lt"/>
            </a:rPr>
            <a:t>Rotators</a:t>
          </a:r>
          <a:r>
            <a:rPr lang="pl-PL" dirty="0">
              <a:latin typeface="+mj-lt"/>
            </a:rPr>
            <a:t> (</a:t>
          </a:r>
          <a:r>
            <a:rPr lang="pl-PL" dirty="0" err="1">
              <a:latin typeface="+mj-lt"/>
            </a:rPr>
            <a:t>external</a:t>
          </a:r>
          <a:r>
            <a:rPr lang="pl-PL" dirty="0">
              <a:latin typeface="+mj-lt"/>
            </a:rPr>
            <a:t>, </a:t>
          </a:r>
          <a:r>
            <a:rPr lang="pl-PL" dirty="0" err="1">
              <a:latin typeface="+mj-lt"/>
            </a:rPr>
            <a:t>internal</a:t>
          </a:r>
          <a:r>
            <a:rPr lang="pl-PL" dirty="0">
              <a:latin typeface="+mj-lt"/>
            </a:rPr>
            <a:t>)</a:t>
          </a:r>
          <a:endParaRPr lang="en-US" dirty="0">
            <a:latin typeface="+mj-lt"/>
          </a:endParaRPr>
        </a:p>
      </dgm:t>
    </dgm:pt>
    <dgm:pt modelId="{65E91448-5752-470F-B3FE-7F6272C0565D}" type="parTrans" cxnId="{529C32C5-EA43-43E1-9B97-73CFE01652D9}">
      <dgm:prSet/>
      <dgm:spPr/>
      <dgm:t>
        <a:bodyPr/>
        <a:lstStyle/>
        <a:p>
          <a:endParaRPr lang="en-US">
            <a:latin typeface="+mj-lt"/>
          </a:endParaRPr>
        </a:p>
      </dgm:t>
    </dgm:pt>
    <dgm:pt modelId="{6A30D66D-AAD1-4DBB-9BF3-C88DD14895BB}" type="sibTrans" cxnId="{529C32C5-EA43-43E1-9B97-73CFE01652D9}">
      <dgm:prSet/>
      <dgm:spPr/>
      <dgm:t>
        <a:bodyPr/>
        <a:lstStyle/>
        <a:p>
          <a:endParaRPr lang="en-US">
            <a:latin typeface="+mj-lt"/>
          </a:endParaRPr>
        </a:p>
      </dgm:t>
    </dgm:pt>
    <dgm:pt modelId="{9617B25C-41F2-402A-9519-11E609594471}">
      <dgm:prSet/>
      <dgm:spPr/>
      <dgm:t>
        <a:bodyPr/>
        <a:lstStyle/>
        <a:p>
          <a:r>
            <a:rPr lang="pl-PL">
              <a:latin typeface="+mj-lt"/>
            </a:rPr>
            <a:t>Elbows: biceps, triceps</a:t>
          </a:r>
          <a:endParaRPr lang="en-US">
            <a:latin typeface="+mj-lt"/>
          </a:endParaRPr>
        </a:p>
      </dgm:t>
    </dgm:pt>
    <dgm:pt modelId="{05E23288-11FE-462E-AD42-2F5A8C0F93C3}" type="parTrans" cxnId="{EEAEBC7C-F40B-4626-9B19-C3BD51C34CE7}">
      <dgm:prSet/>
      <dgm:spPr/>
      <dgm:t>
        <a:bodyPr/>
        <a:lstStyle/>
        <a:p>
          <a:endParaRPr lang="en-US">
            <a:latin typeface="+mj-lt"/>
          </a:endParaRPr>
        </a:p>
      </dgm:t>
    </dgm:pt>
    <dgm:pt modelId="{CDBB8180-86EC-4164-9942-971CA5F0BCE9}" type="sibTrans" cxnId="{EEAEBC7C-F40B-4626-9B19-C3BD51C34CE7}">
      <dgm:prSet/>
      <dgm:spPr/>
      <dgm:t>
        <a:bodyPr/>
        <a:lstStyle/>
        <a:p>
          <a:endParaRPr lang="en-US">
            <a:latin typeface="+mj-lt"/>
          </a:endParaRPr>
        </a:p>
      </dgm:t>
    </dgm:pt>
    <dgm:pt modelId="{DD030333-A7FF-4F3D-9D7F-5D44409D0A50}">
      <dgm:prSet/>
      <dgm:spPr/>
      <dgm:t>
        <a:bodyPr/>
        <a:lstStyle/>
        <a:p>
          <a:r>
            <a:rPr lang="pl-PL" dirty="0" err="1">
              <a:latin typeface="+mj-lt"/>
            </a:rPr>
            <a:t>Hands</a:t>
          </a:r>
          <a:r>
            <a:rPr lang="pl-PL" dirty="0">
              <a:latin typeface="+mj-lt"/>
            </a:rPr>
            <a:t>: </a:t>
          </a:r>
          <a:r>
            <a:rPr lang="pl-PL" dirty="0" err="1">
              <a:latin typeface="+mj-lt"/>
            </a:rPr>
            <a:t>wrists</a:t>
          </a:r>
          <a:r>
            <a:rPr lang="pl-PL" dirty="0">
              <a:latin typeface="+mj-lt"/>
            </a:rPr>
            <a:t>, </a:t>
          </a:r>
          <a:r>
            <a:rPr lang="pl-PL" dirty="0" err="1">
              <a:latin typeface="+mj-lt"/>
            </a:rPr>
            <a:t>fingers</a:t>
          </a:r>
          <a:r>
            <a:rPr lang="pl-PL" dirty="0">
              <a:latin typeface="+mj-lt"/>
            </a:rPr>
            <a:t>, </a:t>
          </a:r>
          <a:r>
            <a:rPr lang="pl-PL" dirty="0" err="1">
              <a:latin typeface="+mj-lt"/>
            </a:rPr>
            <a:t>thumbs</a:t>
          </a:r>
          <a:endParaRPr lang="en-US" dirty="0">
            <a:latin typeface="+mj-lt"/>
          </a:endParaRPr>
        </a:p>
      </dgm:t>
    </dgm:pt>
    <dgm:pt modelId="{75CBA4F1-19CE-49D0-9F5C-6AE88597EF7C}" type="parTrans" cxnId="{412AEE22-4328-4423-B59D-6100DC96E477}">
      <dgm:prSet/>
      <dgm:spPr/>
      <dgm:t>
        <a:bodyPr/>
        <a:lstStyle/>
        <a:p>
          <a:endParaRPr lang="en-US">
            <a:latin typeface="+mj-lt"/>
          </a:endParaRPr>
        </a:p>
      </dgm:t>
    </dgm:pt>
    <dgm:pt modelId="{C49E8D43-6D67-4533-9166-A3C6664CF4B5}" type="sibTrans" cxnId="{412AEE22-4328-4423-B59D-6100DC96E477}">
      <dgm:prSet/>
      <dgm:spPr/>
      <dgm:t>
        <a:bodyPr/>
        <a:lstStyle/>
        <a:p>
          <a:endParaRPr lang="en-US">
            <a:latin typeface="+mj-lt"/>
          </a:endParaRPr>
        </a:p>
      </dgm:t>
    </dgm:pt>
    <dgm:pt modelId="{FE2997DE-AB6E-4296-8FC9-887B3368C35A}">
      <dgm:prSet/>
      <dgm:spPr/>
      <dgm:t>
        <a:bodyPr/>
        <a:lstStyle/>
        <a:p>
          <a:r>
            <a:rPr lang="pl-PL">
              <a:latin typeface="+mj-lt"/>
            </a:rPr>
            <a:t>Passive Range of Movement (PROM)</a:t>
          </a:r>
          <a:endParaRPr lang="en-US">
            <a:latin typeface="+mj-lt"/>
          </a:endParaRPr>
        </a:p>
      </dgm:t>
    </dgm:pt>
    <dgm:pt modelId="{7909AB5B-15F2-48CC-923B-BAB1C5A8EDFA}" type="parTrans" cxnId="{5F9747B2-D4E9-4774-AD37-DBB9F5AB1C64}">
      <dgm:prSet/>
      <dgm:spPr/>
      <dgm:t>
        <a:bodyPr/>
        <a:lstStyle/>
        <a:p>
          <a:endParaRPr lang="en-US">
            <a:latin typeface="+mj-lt"/>
          </a:endParaRPr>
        </a:p>
      </dgm:t>
    </dgm:pt>
    <dgm:pt modelId="{C36450EE-FF18-4F80-BB17-A5C16BE255E4}" type="sibTrans" cxnId="{5F9747B2-D4E9-4774-AD37-DBB9F5AB1C64}">
      <dgm:prSet/>
      <dgm:spPr/>
      <dgm:t>
        <a:bodyPr/>
        <a:lstStyle/>
        <a:p>
          <a:endParaRPr lang="en-US">
            <a:latin typeface="+mj-lt"/>
          </a:endParaRPr>
        </a:p>
      </dgm:t>
    </dgm:pt>
    <dgm:pt modelId="{0DD20BE8-7017-4C72-9A27-D1B40B07907A}">
      <dgm:prSet/>
      <dgm:spPr/>
      <dgm:t>
        <a:bodyPr/>
        <a:lstStyle/>
        <a:p>
          <a:r>
            <a:rPr lang="pl-PL" dirty="0" err="1">
              <a:latin typeface="+mj-lt"/>
            </a:rPr>
            <a:t>Goniometer</a:t>
          </a:r>
          <a:endParaRPr lang="en-US" dirty="0">
            <a:latin typeface="+mj-lt"/>
          </a:endParaRPr>
        </a:p>
      </dgm:t>
    </dgm:pt>
    <dgm:pt modelId="{942B50C7-0A1A-42E9-910D-B2BA9DAB5973}" type="parTrans" cxnId="{BD4CF37B-F452-4FEA-90DE-EB583952DA22}">
      <dgm:prSet/>
      <dgm:spPr/>
      <dgm:t>
        <a:bodyPr/>
        <a:lstStyle/>
        <a:p>
          <a:endParaRPr lang="en-US">
            <a:latin typeface="+mj-lt"/>
          </a:endParaRPr>
        </a:p>
      </dgm:t>
    </dgm:pt>
    <dgm:pt modelId="{873C2922-A29C-405E-B296-F27C8FDE8F9A}" type="sibTrans" cxnId="{BD4CF37B-F452-4FEA-90DE-EB583952DA22}">
      <dgm:prSet/>
      <dgm:spPr/>
      <dgm:t>
        <a:bodyPr/>
        <a:lstStyle/>
        <a:p>
          <a:endParaRPr lang="en-US">
            <a:latin typeface="+mj-lt"/>
          </a:endParaRPr>
        </a:p>
      </dgm:t>
    </dgm:pt>
    <dgm:pt modelId="{845DF8D9-D620-4384-BFAC-CEF416A0238F}">
      <dgm:prSet/>
      <dgm:spPr/>
      <dgm:t>
        <a:bodyPr/>
        <a:lstStyle/>
        <a:p>
          <a:r>
            <a:rPr lang="pl-PL">
              <a:latin typeface="+mj-lt"/>
            </a:rPr>
            <a:t>Limb Length Measurement </a:t>
          </a:r>
          <a:endParaRPr lang="en-US">
            <a:latin typeface="+mj-lt"/>
          </a:endParaRPr>
        </a:p>
      </dgm:t>
    </dgm:pt>
    <dgm:pt modelId="{F2464BE7-8D4E-496E-90D2-75F6C265AFEF}" type="parTrans" cxnId="{55DDCBB2-D426-4F31-8527-FBF10A6A5104}">
      <dgm:prSet/>
      <dgm:spPr/>
      <dgm:t>
        <a:bodyPr/>
        <a:lstStyle/>
        <a:p>
          <a:endParaRPr lang="en-US">
            <a:latin typeface="+mj-lt"/>
          </a:endParaRPr>
        </a:p>
      </dgm:t>
    </dgm:pt>
    <dgm:pt modelId="{ACC67F94-D840-411E-B399-C7A77F3FE4B3}" type="sibTrans" cxnId="{55DDCBB2-D426-4F31-8527-FBF10A6A5104}">
      <dgm:prSet/>
      <dgm:spPr/>
      <dgm:t>
        <a:bodyPr/>
        <a:lstStyle/>
        <a:p>
          <a:endParaRPr lang="en-US">
            <a:latin typeface="+mj-lt"/>
          </a:endParaRPr>
        </a:p>
      </dgm:t>
    </dgm:pt>
    <dgm:pt modelId="{B8EDA695-8124-488A-A496-325182A5384F}">
      <dgm:prSet/>
      <dgm:spPr/>
      <dgm:t>
        <a:bodyPr/>
        <a:lstStyle/>
        <a:p>
          <a:r>
            <a:rPr lang="pl-PL">
              <a:latin typeface="+mj-lt"/>
            </a:rPr>
            <a:t>Segmometer, stadiometer</a:t>
          </a:r>
          <a:endParaRPr lang="en-US">
            <a:latin typeface="+mj-lt"/>
          </a:endParaRPr>
        </a:p>
      </dgm:t>
    </dgm:pt>
    <dgm:pt modelId="{285CCB54-C50B-4F97-BD1B-6598DD07E0C8}" type="parTrans" cxnId="{616ED907-1DB9-4D44-AEEC-4106132D127A}">
      <dgm:prSet/>
      <dgm:spPr/>
      <dgm:t>
        <a:bodyPr/>
        <a:lstStyle/>
        <a:p>
          <a:endParaRPr lang="en-US">
            <a:latin typeface="+mj-lt"/>
          </a:endParaRPr>
        </a:p>
      </dgm:t>
    </dgm:pt>
    <dgm:pt modelId="{9E944FD7-29CE-4D2A-9ABD-B02B90BFDA4D}" type="sibTrans" cxnId="{616ED907-1DB9-4D44-AEEC-4106132D127A}">
      <dgm:prSet/>
      <dgm:spPr/>
      <dgm:t>
        <a:bodyPr/>
        <a:lstStyle/>
        <a:p>
          <a:endParaRPr lang="en-US">
            <a:latin typeface="+mj-lt"/>
          </a:endParaRPr>
        </a:p>
      </dgm:t>
    </dgm:pt>
    <dgm:pt modelId="{54460137-D3D3-42A3-9FF1-52EEB7FD436C}">
      <dgm:prSet/>
      <dgm:spPr/>
      <dgm:t>
        <a:bodyPr/>
        <a:lstStyle/>
        <a:p>
          <a:r>
            <a:rPr lang="pl-PL" dirty="0" err="1">
              <a:latin typeface="+mj-lt"/>
            </a:rPr>
            <a:t>Coordination</a:t>
          </a:r>
          <a:r>
            <a:rPr lang="pl-PL" dirty="0">
              <a:latin typeface="+mj-lt"/>
            </a:rPr>
            <a:t> </a:t>
          </a:r>
          <a:r>
            <a:rPr lang="pl-PL" dirty="0" err="1">
              <a:latin typeface="+mj-lt"/>
            </a:rPr>
            <a:t>Tests</a:t>
          </a:r>
          <a:endParaRPr lang="pl-PL" dirty="0">
            <a:latin typeface="+mj-lt"/>
          </a:endParaRPr>
        </a:p>
      </dgm:t>
    </dgm:pt>
    <dgm:pt modelId="{EC05BFC3-DB8C-4AE7-86A3-D49C7F96D0C6}" type="parTrans" cxnId="{A6B81CB9-9972-44BA-B86F-AB3D2B6015D7}">
      <dgm:prSet/>
      <dgm:spPr/>
      <dgm:t>
        <a:bodyPr/>
        <a:lstStyle/>
        <a:p>
          <a:endParaRPr lang="pl-PL">
            <a:latin typeface="+mj-lt"/>
          </a:endParaRPr>
        </a:p>
      </dgm:t>
    </dgm:pt>
    <dgm:pt modelId="{4C20E562-D192-4C0C-960B-F70AE534F48F}" type="sibTrans" cxnId="{A6B81CB9-9972-44BA-B86F-AB3D2B6015D7}">
      <dgm:prSet/>
      <dgm:spPr/>
      <dgm:t>
        <a:bodyPr/>
        <a:lstStyle/>
        <a:p>
          <a:endParaRPr lang="pl-PL">
            <a:latin typeface="+mj-lt"/>
          </a:endParaRPr>
        </a:p>
      </dgm:t>
    </dgm:pt>
    <dgm:pt modelId="{F8DB45E8-2A85-409A-BCE6-2A6C5BD0A64E}" type="pres">
      <dgm:prSet presAssocID="{487975ED-D7A4-4CA4-A028-52CE5D7FF794}" presName="linear" presStyleCnt="0">
        <dgm:presLayoutVars>
          <dgm:animLvl val="lvl"/>
          <dgm:resizeHandles val="exact"/>
        </dgm:presLayoutVars>
      </dgm:prSet>
      <dgm:spPr/>
    </dgm:pt>
    <dgm:pt modelId="{EB94ECA5-8671-4890-9881-07915918EA42}" type="pres">
      <dgm:prSet presAssocID="{3C4A6D90-7D02-41FE-A9EE-F2EF7BE1083F}" presName="parentText" presStyleLbl="node1" presStyleIdx="0" presStyleCnt="5">
        <dgm:presLayoutVars>
          <dgm:chMax val="0"/>
          <dgm:bulletEnabled val="1"/>
        </dgm:presLayoutVars>
      </dgm:prSet>
      <dgm:spPr/>
    </dgm:pt>
    <dgm:pt modelId="{AC8B18A8-CEC9-4A3C-81B8-DD24B2B43DDE}" type="pres">
      <dgm:prSet presAssocID="{3C4A6D90-7D02-41FE-A9EE-F2EF7BE1083F}" presName="childText" presStyleLbl="revTx" presStyleIdx="0" presStyleCnt="4">
        <dgm:presLayoutVars>
          <dgm:bulletEnabled val="1"/>
        </dgm:presLayoutVars>
      </dgm:prSet>
      <dgm:spPr/>
    </dgm:pt>
    <dgm:pt modelId="{01419778-341E-4F8D-BE94-A779BA53A452}" type="pres">
      <dgm:prSet presAssocID="{34520E15-7CE1-4AD5-9F35-A9D2013AD3BB}" presName="parentText" presStyleLbl="node1" presStyleIdx="1" presStyleCnt="5">
        <dgm:presLayoutVars>
          <dgm:chMax val="0"/>
          <dgm:bulletEnabled val="1"/>
        </dgm:presLayoutVars>
      </dgm:prSet>
      <dgm:spPr/>
    </dgm:pt>
    <dgm:pt modelId="{88C865A9-1159-4A3E-BB06-001A4B2D713C}" type="pres">
      <dgm:prSet presAssocID="{34520E15-7CE1-4AD5-9F35-A9D2013AD3BB}" presName="childText" presStyleLbl="revTx" presStyleIdx="1" presStyleCnt="4">
        <dgm:presLayoutVars>
          <dgm:bulletEnabled val="1"/>
        </dgm:presLayoutVars>
      </dgm:prSet>
      <dgm:spPr/>
    </dgm:pt>
    <dgm:pt modelId="{8461A533-2092-4B9E-83F7-3558A78C178B}" type="pres">
      <dgm:prSet presAssocID="{FE2997DE-AB6E-4296-8FC9-887B3368C35A}" presName="parentText" presStyleLbl="node1" presStyleIdx="2" presStyleCnt="5">
        <dgm:presLayoutVars>
          <dgm:chMax val="0"/>
          <dgm:bulletEnabled val="1"/>
        </dgm:presLayoutVars>
      </dgm:prSet>
      <dgm:spPr/>
    </dgm:pt>
    <dgm:pt modelId="{E76345AA-EB7C-4E4C-9908-A55CE8CE1C40}" type="pres">
      <dgm:prSet presAssocID="{FE2997DE-AB6E-4296-8FC9-887B3368C35A}" presName="childText" presStyleLbl="revTx" presStyleIdx="2" presStyleCnt="4">
        <dgm:presLayoutVars>
          <dgm:bulletEnabled val="1"/>
        </dgm:presLayoutVars>
      </dgm:prSet>
      <dgm:spPr/>
    </dgm:pt>
    <dgm:pt modelId="{A328204A-EA66-48B0-BFA1-FB2AA3E3BA8A}" type="pres">
      <dgm:prSet presAssocID="{845DF8D9-D620-4384-BFAC-CEF416A0238F}" presName="parentText" presStyleLbl="node1" presStyleIdx="3" presStyleCnt="5">
        <dgm:presLayoutVars>
          <dgm:chMax val="0"/>
          <dgm:bulletEnabled val="1"/>
        </dgm:presLayoutVars>
      </dgm:prSet>
      <dgm:spPr/>
    </dgm:pt>
    <dgm:pt modelId="{9C0AA425-FE7A-49CD-8A84-6746B15DB52D}" type="pres">
      <dgm:prSet presAssocID="{845DF8D9-D620-4384-BFAC-CEF416A0238F}" presName="childText" presStyleLbl="revTx" presStyleIdx="3" presStyleCnt="4">
        <dgm:presLayoutVars>
          <dgm:bulletEnabled val="1"/>
        </dgm:presLayoutVars>
      </dgm:prSet>
      <dgm:spPr/>
    </dgm:pt>
    <dgm:pt modelId="{438215ED-37A2-462F-9CE9-F23FB1B72E88}" type="pres">
      <dgm:prSet presAssocID="{54460137-D3D3-42A3-9FF1-52EEB7FD436C}" presName="parentText" presStyleLbl="node1" presStyleIdx="4" presStyleCnt="5">
        <dgm:presLayoutVars>
          <dgm:chMax val="0"/>
          <dgm:bulletEnabled val="1"/>
        </dgm:presLayoutVars>
      </dgm:prSet>
      <dgm:spPr/>
    </dgm:pt>
  </dgm:ptLst>
  <dgm:cxnLst>
    <dgm:cxn modelId="{1AE42D01-83C6-4CDA-AD09-355B29C90CE6}" srcId="{487975ED-D7A4-4CA4-A028-52CE5D7FF794}" destId="{34520E15-7CE1-4AD5-9F35-A9D2013AD3BB}" srcOrd="1" destOrd="0" parTransId="{AB454E8A-F41D-42F6-B79F-BEB757E8F729}" sibTransId="{DBF8C1B2-0768-44F4-99D3-35F45DC7CE07}"/>
    <dgm:cxn modelId="{616ED907-1DB9-4D44-AEEC-4106132D127A}" srcId="{845DF8D9-D620-4384-BFAC-CEF416A0238F}" destId="{B8EDA695-8124-488A-A496-325182A5384F}" srcOrd="0" destOrd="0" parTransId="{285CCB54-C50B-4F97-BD1B-6598DD07E0C8}" sibTransId="{9E944FD7-29CE-4D2A-9ABD-B02B90BFDA4D}"/>
    <dgm:cxn modelId="{5436290F-0BE9-4200-8D42-4328E24773E9}" type="presOf" srcId="{9617B25C-41F2-402A-9519-11E609594471}" destId="{88C865A9-1159-4A3E-BB06-001A4B2D713C}" srcOrd="0" destOrd="1" presId="urn:microsoft.com/office/officeart/2005/8/layout/vList2"/>
    <dgm:cxn modelId="{C355DA15-C893-4671-944C-FB3988FCE96F}" srcId="{3C4A6D90-7D02-41FE-A9EE-F2EF7BE1083F}" destId="{27EACA7D-F494-414D-A196-82ABF443B0AE}" srcOrd="0" destOrd="0" parTransId="{59E0A3E2-3E80-4464-B311-9DBF0055C9F3}" sibTransId="{A2D41107-FEA3-4841-8659-DD44BE961CDF}"/>
    <dgm:cxn modelId="{4C1E6917-6DBB-4689-ADEB-BB58E362895C}" type="presOf" srcId="{845DF8D9-D620-4384-BFAC-CEF416A0238F}" destId="{A328204A-EA66-48B0-BFA1-FB2AA3E3BA8A}" srcOrd="0" destOrd="0" presId="urn:microsoft.com/office/officeart/2005/8/layout/vList2"/>
    <dgm:cxn modelId="{412AEE22-4328-4423-B59D-6100DC96E477}" srcId="{34520E15-7CE1-4AD5-9F35-A9D2013AD3BB}" destId="{DD030333-A7FF-4F3D-9D7F-5D44409D0A50}" srcOrd="2" destOrd="0" parTransId="{75CBA4F1-19CE-49D0-9F5C-6AE88597EF7C}" sibTransId="{C49E8D43-6D67-4533-9166-A3C6664CF4B5}"/>
    <dgm:cxn modelId="{4A8AD323-BD42-433C-B900-7217B986E631}" type="presOf" srcId="{54460137-D3D3-42A3-9FF1-52EEB7FD436C}" destId="{438215ED-37A2-462F-9CE9-F23FB1B72E88}" srcOrd="0" destOrd="0" presId="urn:microsoft.com/office/officeart/2005/8/layout/vList2"/>
    <dgm:cxn modelId="{9D0D7F32-2C6C-474B-A54B-EDCD02EB130C}" type="presOf" srcId="{50123B4C-885D-4400-84D7-727A9A6867AC}" destId="{AC8B18A8-CEC9-4A3C-81B8-DD24B2B43DDE}" srcOrd="0" destOrd="1" presId="urn:microsoft.com/office/officeart/2005/8/layout/vList2"/>
    <dgm:cxn modelId="{DD8B6837-F2FB-4CA6-A948-2A187AB6214B}" type="presOf" srcId="{3C4A6D90-7D02-41FE-A9EE-F2EF7BE1083F}" destId="{EB94ECA5-8671-4890-9881-07915918EA42}" srcOrd="0" destOrd="0" presId="urn:microsoft.com/office/officeart/2005/8/layout/vList2"/>
    <dgm:cxn modelId="{69A2B25B-715A-4B0F-B85C-C3FEB487F0E7}" type="presOf" srcId="{0DD20BE8-7017-4C72-9A27-D1B40B07907A}" destId="{E76345AA-EB7C-4E4C-9908-A55CE8CE1C40}" srcOrd="0" destOrd="0" presId="urn:microsoft.com/office/officeart/2005/8/layout/vList2"/>
    <dgm:cxn modelId="{19D3F86E-C251-4122-A9B7-D0C89A8172A7}" srcId="{3C4A6D90-7D02-41FE-A9EE-F2EF7BE1083F}" destId="{50123B4C-885D-4400-84D7-727A9A6867AC}" srcOrd="1" destOrd="0" parTransId="{B77EE96A-3F2E-4811-B307-7B843AC59267}" sibTransId="{DDC0CCA5-6B78-4B96-81A6-770566FF4CEB}"/>
    <dgm:cxn modelId="{C5812351-D168-4BE0-951B-0C360D7E5D34}" type="presOf" srcId="{27EACA7D-F494-414D-A196-82ABF443B0AE}" destId="{AC8B18A8-CEC9-4A3C-81B8-DD24B2B43DDE}" srcOrd="0" destOrd="0" presId="urn:microsoft.com/office/officeart/2005/8/layout/vList2"/>
    <dgm:cxn modelId="{BD4CF37B-F452-4FEA-90DE-EB583952DA22}" srcId="{FE2997DE-AB6E-4296-8FC9-887B3368C35A}" destId="{0DD20BE8-7017-4C72-9A27-D1B40B07907A}" srcOrd="0" destOrd="0" parTransId="{942B50C7-0A1A-42E9-910D-B2BA9DAB5973}" sibTransId="{873C2922-A29C-405E-B296-F27C8FDE8F9A}"/>
    <dgm:cxn modelId="{EEAEBC7C-F40B-4626-9B19-C3BD51C34CE7}" srcId="{34520E15-7CE1-4AD5-9F35-A9D2013AD3BB}" destId="{9617B25C-41F2-402A-9519-11E609594471}" srcOrd="1" destOrd="0" parTransId="{05E23288-11FE-462E-AD42-2F5A8C0F93C3}" sibTransId="{CDBB8180-86EC-4164-9942-971CA5F0BCE9}"/>
    <dgm:cxn modelId="{125D897E-BB00-4D8F-94D6-A013AF4673DE}" type="presOf" srcId="{487975ED-D7A4-4CA4-A028-52CE5D7FF794}" destId="{F8DB45E8-2A85-409A-BCE6-2A6C5BD0A64E}" srcOrd="0" destOrd="0" presId="urn:microsoft.com/office/officeart/2005/8/layout/vList2"/>
    <dgm:cxn modelId="{CD4F2882-EDA2-4873-A3F1-D5D1C29E10DC}" type="presOf" srcId="{34520E15-7CE1-4AD5-9F35-A9D2013AD3BB}" destId="{01419778-341E-4F8D-BE94-A779BA53A452}" srcOrd="0" destOrd="0" presId="urn:microsoft.com/office/officeart/2005/8/layout/vList2"/>
    <dgm:cxn modelId="{6EC77A92-293A-4EC6-8C5B-B0AE6E06FA04}" type="presOf" srcId="{2F5DEA0E-E315-41AC-8A7C-1A9E5EFF2BFC}" destId="{88C865A9-1159-4A3E-BB06-001A4B2D713C}" srcOrd="0" destOrd="0" presId="urn:microsoft.com/office/officeart/2005/8/layout/vList2"/>
    <dgm:cxn modelId="{5F9747B2-D4E9-4774-AD37-DBB9F5AB1C64}" srcId="{487975ED-D7A4-4CA4-A028-52CE5D7FF794}" destId="{FE2997DE-AB6E-4296-8FC9-887B3368C35A}" srcOrd="2" destOrd="0" parTransId="{7909AB5B-15F2-48CC-923B-BAB1C5A8EDFA}" sibTransId="{C36450EE-FF18-4F80-BB17-A5C16BE255E4}"/>
    <dgm:cxn modelId="{55DDCBB2-D426-4F31-8527-FBF10A6A5104}" srcId="{487975ED-D7A4-4CA4-A028-52CE5D7FF794}" destId="{845DF8D9-D620-4384-BFAC-CEF416A0238F}" srcOrd="3" destOrd="0" parTransId="{F2464BE7-8D4E-496E-90D2-75F6C265AFEF}" sibTransId="{ACC67F94-D840-411E-B399-C7A77F3FE4B3}"/>
    <dgm:cxn modelId="{792BD0B3-EB5D-4E13-B0F7-E04B8A525ED0}" srcId="{487975ED-D7A4-4CA4-A028-52CE5D7FF794}" destId="{3C4A6D90-7D02-41FE-A9EE-F2EF7BE1083F}" srcOrd="0" destOrd="0" parTransId="{FB116608-FA1B-4EF1-9996-C016FBEB02D4}" sibTransId="{5BAA984B-5C25-4318-A2AA-9155EE0114D7}"/>
    <dgm:cxn modelId="{A6B81CB9-9972-44BA-B86F-AB3D2B6015D7}" srcId="{487975ED-D7A4-4CA4-A028-52CE5D7FF794}" destId="{54460137-D3D3-42A3-9FF1-52EEB7FD436C}" srcOrd="4" destOrd="0" parTransId="{EC05BFC3-DB8C-4AE7-86A3-D49C7F96D0C6}" sibTransId="{4C20E562-D192-4C0C-960B-F70AE534F48F}"/>
    <dgm:cxn modelId="{A0EF32C0-C766-41DF-BB94-CDB3A45CE516}" type="presOf" srcId="{DD030333-A7FF-4F3D-9D7F-5D44409D0A50}" destId="{88C865A9-1159-4A3E-BB06-001A4B2D713C}" srcOrd="0" destOrd="2" presId="urn:microsoft.com/office/officeart/2005/8/layout/vList2"/>
    <dgm:cxn modelId="{529C32C5-EA43-43E1-9B97-73CFE01652D9}" srcId="{34520E15-7CE1-4AD5-9F35-A9D2013AD3BB}" destId="{2F5DEA0E-E315-41AC-8A7C-1A9E5EFF2BFC}" srcOrd="0" destOrd="0" parTransId="{65E91448-5752-470F-B3FE-7F6272C0565D}" sibTransId="{6A30D66D-AAD1-4DBB-9BF3-C88DD14895BB}"/>
    <dgm:cxn modelId="{BAA410D4-8D69-4232-80FA-C8D210A480D8}" type="presOf" srcId="{FE2997DE-AB6E-4296-8FC9-887B3368C35A}" destId="{8461A533-2092-4B9E-83F7-3558A78C178B}" srcOrd="0" destOrd="0" presId="urn:microsoft.com/office/officeart/2005/8/layout/vList2"/>
    <dgm:cxn modelId="{A68DDDF1-7DFA-4440-96A0-9ADBEF8AFD5C}" type="presOf" srcId="{B8EDA695-8124-488A-A496-325182A5384F}" destId="{9C0AA425-FE7A-49CD-8A84-6746B15DB52D}" srcOrd="0" destOrd="0" presId="urn:microsoft.com/office/officeart/2005/8/layout/vList2"/>
    <dgm:cxn modelId="{EBFBE507-AFFC-4ADA-BCDC-A76841D5A8F2}" type="presParOf" srcId="{F8DB45E8-2A85-409A-BCE6-2A6C5BD0A64E}" destId="{EB94ECA5-8671-4890-9881-07915918EA42}" srcOrd="0" destOrd="0" presId="urn:microsoft.com/office/officeart/2005/8/layout/vList2"/>
    <dgm:cxn modelId="{202C06DE-3482-4E03-BF81-E134295F7FA0}" type="presParOf" srcId="{F8DB45E8-2A85-409A-BCE6-2A6C5BD0A64E}" destId="{AC8B18A8-CEC9-4A3C-81B8-DD24B2B43DDE}" srcOrd="1" destOrd="0" presId="urn:microsoft.com/office/officeart/2005/8/layout/vList2"/>
    <dgm:cxn modelId="{4F7F7229-56A1-4F47-B6C5-0CD8293A3ED4}" type="presParOf" srcId="{F8DB45E8-2A85-409A-BCE6-2A6C5BD0A64E}" destId="{01419778-341E-4F8D-BE94-A779BA53A452}" srcOrd="2" destOrd="0" presId="urn:microsoft.com/office/officeart/2005/8/layout/vList2"/>
    <dgm:cxn modelId="{C645ACC2-A99E-41F4-8FA7-2BDB8716EE20}" type="presParOf" srcId="{F8DB45E8-2A85-409A-BCE6-2A6C5BD0A64E}" destId="{88C865A9-1159-4A3E-BB06-001A4B2D713C}" srcOrd="3" destOrd="0" presId="urn:microsoft.com/office/officeart/2005/8/layout/vList2"/>
    <dgm:cxn modelId="{C55B7213-F350-4715-BCD4-207B723CB5A3}" type="presParOf" srcId="{F8DB45E8-2A85-409A-BCE6-2A6C5BD0A64E}" destId="{8461A533-2092-4B9E-83F7-3558A78C178B}" srcOrd="4" destOrd="0" presId="urn:microsoft.com/office/officeart/2005/8/layout/vList2"/>
    <dgm:cxn modelId="{8BF98730-28A3-4EAB-BE6C-9FB89DB638D4}" type="presParOf" srcId="{F8DB45E8-2A85-409A-BCE6-2A6C5BD0A64E}" destId="{E76345AA-EB7C-4E4C-9908-A55CE8CE1C40}" srcOrd="5" destOrd="0" presId="urn:microsoft.com/office/officeart/2005/8/layout/vList2"/>
    <dgm:cxn modelId="{9624FF4C-EC1B-4EE9-A7C5-6DD383E8FCE5}" type="presParOf" srcId="{F8DB45E8-2A85-409A-BCE6-2A6C5BD0A64E}" destId="{A328204A-EA66-48B0-BFA1-FB2AA3E3BA8A}" srcOrd="6" destOrd="0" presId="urn:microsoft.com/office/officeart/2005/8/layout/vList2"/>
    <dgm:cxn modelId="{09B001DB-D5AF-48CA-8BE1-4FC2AB9A7BAD}" type="presParOf" srcId="{F8DB45E8-2A85-409A-BCE6-2A6C5BD0A64E}" destId="{9C0AA425-FE7A-49CD-8A84-6746B15DB52D}" srcOrd="7" destOrd="0" presId="urn:microsoft.com/office/officeart/2005/8/layout/vList2"/>
    <dgm:cxn modelId="{86715480-09DA-42CF-A1DC-1DD025EC66BA}" type="presParOf" srcId="{F8DB45E8-2A85-409A-BCE6-2A6C5BD0A64E}" destId="{438215ED-37A2-462F-9CE9-F23FB1B72E88}"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59861E-F368-47E8-8E81-C2EC508CAF1F}"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DA4F0F15-024D-45A5-8B10-45F80FABD307}">
      <dgm:prSet custT="1"/>
      <dgm:spPr/>
      <dgm:t>
        <a:bodyPr/>
        <a:lstStyle/>
        <a:p>
          <a:pPr algn="just"/>
          <a:r>
            <a:rPr lang="en-GB" sz="2000" dirty="0">
              <a:latin typeface="+mj-lt"/>
            </a:rPr>
            <a:t>The trunk impairment consists of </a:t>
          </a:r>
          <a:r>
            <a:rPr lang="pl-PL" sz="2000" dirty="0">
              <a:latin typeface="+mj-lt"/>
            </a:rPr>
            <a:t>8</a:t>
          </a:r>
          <a:r>
            <a:rPr lang="en-GB" sz="2000" dirty="0">
              <a:latin typeface="+mj-lt"/>
            </a:rPr>
            <a:t> tests, arranged in an algorithm</a:t>
          </a:r>
          <a:endParaRPr lang="en-US" sz="2000" dirty="0">
            <a:latin typeface="+mj-lt"/>
          </a:endParaRPr>
        </a:p>
      </dgm:t>
    </dgm:pt>
    <dgm:pt modelId="{FCC434F8-CA92-4FC4-A3DC-20B14CF52EAA}" type="parTrans" cxnId="{F3C2AFC6-715A-454A-88B3-EEB72F5E7413}">
      <dgm:prSet/>
      <dgm:spPr/>
      <dgm:t>
        <a:bodyPr/>
        <a:lstStyle/>
        <a:p>
          <a:pPr algn="just"/>
          <a:endParaRPr lang="en-US" sz="2000">
            <a:latin typeface="+mj-lt"/>
          </a:endParaRPr>
        </a:p>
      </dgm:t>
    </dgm:pt>
    <dgm:pt modelId="{9A564F63-E99E-42CF-8825-9A2C1CDF1F12}" type="sibTrans" cxnId="{F3C2AFC6-715A-454A-88B3-EEB72F5E7413}">
      <dgm:prSet/>
      <dgm:spPr/>
      <dgm:t>
        <a:bodyPr/>
        <a:lstStyle/>
        <a:p>
          <a:pPr algn="just"/>
          <a:endParaRPr lang="en-US" sz="2000">
            <a:latin typeface="+mj-lt"/>
          </a:endParaRPr>
        </a:p>
      </dgm:t>
    </dgm:pt>
    <dgm:pt modelId="{7E73724B-5D05-407D-8008-041E3A855207}">
      <dgm:prSet custT="1"/>
      <dgm:spPr/>
      <dgm:t>
        <a:bodyPr/>
        <a:lstStyle/>
        <a:p>
          <a:pPr algn="just"/>
          <a:r>
            <a:rPr lang="en-GB" sz="2000">
              <a:latin typeface="+mj-lt"/>
            </a:rPr>
            <a:t>Not all trunk tests need to be done in all athletes</a:t>
          </a:r>
          <a:endParaRPr lang="en-US" sz="2000">
            <a:latin typeface="+mj-lt"/>
          </a:endParaRPr>
        </a:p>
      </dgm:t>
    </dgm:pt>
    <dgm:pt modelId="{1D957E8F-E60D-4F3D-8927-E9FDE94896BF}" type="parTrans" cxnId="{78796C18-09D9-461E-859F-90DB3A019237}">
      <dgm:prSet/>
      <dgm:spPr/>
      <dgm:t>
        <a:bodyPr/>
        <a:lstStyle/>
        <a:p>
          <a:pPr algn="just"/>
          <a:endParaRPr lang="en-US" sz="2000">
            <a:latin typeface="+mj-lt"/>
          </a:endParaRPr>
        </a:p>
      </dgm:t>
    </dgm:pt>
    <dgm:pt modelId="{1F5176D8-DD36-48ED-BFEB-726421A5BAA6}" type="sibTrans" cxnId="{78796C18-09D9-461E-859F-90DB3A019237}">
      <dgm:prSet/>
      <dgm:spPr/>
      <dgm:t>
        <a:bodyPr/>
        <a:lstStyle/>
        <a:p>
          <a:pPr algn="just"/>
          <a:endParaRPr lang="en-US" sz="2000">
            <a:latin typeface="+mj-lt"/>
          </a:endParaRPr>
        </a:p>
      </dgm:t>
    </dgm:pt>
    <dgm:pt modelId="{89A46FCF-17C8-487A-9902-B5E2B73EDA4E}">
      <dgm:prSet custT="1"/>
      <dgm:spPr/>
      <dgm:t>
        <a:bodyPr/>
        <a:lstStyle/>
        <a:p>
          <a:pPr algn="just"/>
          <a:r>
            <a:rPr lang="en-GB" sz="2000" dirty="0">
              <a:latin typeface="+mj-lt"/>
            </a:rPr>
            <a:t>The highest test passed is decisive for the trunk value in the entry sport class</a:t>
          </a:r>
          <a:endParaRPr lang="en-US" sz="2000" dirty="0">
            <a:latin typeface="+mj-lt"/>
          </a:endParaRPr>
        </a:p>
      </dgm:t>
    </dgm:pt>
    <dgm:pt modelId="{C057D04B-BE7E-4D9A-97FC-EAA646EC0457}" type="parTrans" cxnId="{F97CECD9-512B-4ABA-A9A2-8F9A2CE925C6}">
      <dgm:prSet/>
      <dgm:spPr/>
      <dgm:t>
        <a:bodyPr/>
        <a:lstStyle/>
        <a:p>
          <a:pPr algn="just"/>
          <a:endParaRPr lang="en-US" sz="2000">
            <a:latin typeface="+mj-lt"/>
          </a:endParaRPr>
        </a:p>
      </dgm:t>
    </dgm:pt>
    <dgm:pt modelId="{8CBAFD8E-86CD-40C9-9495-591DB4EF4AC8}" type="sibTrans" cxnId="{F97CECD9-512B-4ABA-A9A2-8F9A2CE925C6}">
      <dgm:prSet/>
      <dgm:spPr/>
      <dgm:t>
        <a:bodyPr/>
        <a:lstStyle/>
        <a:p>
          <a:pPr algn="just"/>
          <a:endParaRPr lang="en-US" sz="2000">
            <a:latin typeface="+mj-lt"/>
          </a:endParaRPr>
        </a:p>
      </dgm:t>
    </dgm:pt>
    <dgm:pt modelId="{4BC5E860-3ACA-414A-962D-A1214C4AA892}">
      <dgm:prSet custT="1"/>
      <dgm:spPr/>
      <dgm:t>
        <a:bodyPr/>
        <a:lstStyle/>
        <a:p>
          <a:pPr algn="just"/>
          <a:r>
            <a:rPr lang="en-US" sz="2000" dirty="0">
              <a:latin typeface="+mj-lt"/>
            </a:rPr>
            <a:t>Trunk movement, control and stability have an impact on wheelchair and ball activities</a:t>
          </a:r>
        </a:p>
      </dgm:t>
    </dgm:pt>
    <dgm:pt modelId="{729995E3-0B2D-4314-9F05-C8DBF9C109CF}" type="parTrans" cxnId="{049E8229-9DCC-40D7-B539-D3A93AEA645D}">
      <dgm:prSet/>
      <dgm:spPr/>
      <dgm:t>
        <a:bodyPr/>
        <a:lstStyle/>
        <a:p>
          <a:pPr algn="just"/>
          <a:endParaRPr lang="en-US" sz="2000">
            <a:latin typeface="+mj-lt"/>
          </a:endParaRPr>
        </a:p>
      </dgm:t>
    </dgm:pt>
    <dgm:pt modelId="{859C2FB1-709C-489F-8EEE-FA4E27F1A1CA}" type="sibTrans" cxnId="{049E8229-9DCC-40D7-B539-D3A93AEA645D}">
      <dgm:prSet/>
      <dgm:spPr/>
      <dgm:t>
        <a:bodyPr/>
        <a:lstStyle/>
        <a:p>
          <a:pPr algn="just"/>
          <a:endParaRPr lang="en-US" sz="2000">
            <a:latin typeface="+mj-lt"/>
          </a:endParaRPr>
        </a:p>
      </dgm:t>
    </dgm:pt>
    <dgm:pt modelId="{7B69F606-FFD9-4CB3-B130-015D76D139EC}" type="pres">
      <dgm:prSet presAssocID="{C159861E-F368-47E8-8E81-C2EC508CAF1F}" presName="linear" presStyleCnt="0">
        <dgm:presLayoutVars>
          <dgm:animLvl val="lvl"/>
          <dgm:resizeHandles val="exact"/>
        </dgm:presLayoutVars>
      </dgm:prSet>
      <dgm:spPr/>
    </dgm:pt>
    <dgm:pt modelId="{08333B11-3783-4D69-A9CC-364B9DD1CC95}" type="pres">
      <dgm:prSet presAssocID="{DA4F0F15-024D-45A5-8B10-45F80FABD307}" presName="parentText" presStyleLbl="node1" presStyleIdx="0" presStyleCnt="4" custScaleY="98725">
        <dgm:presLayoutVars>
          <dgm:chMax val="0"/>
          <dgm:bulletEnabled val="1"/>
        </dgm:presLayoutVars>
      </dgm:prSet>
      <dgm:spPr/>
    </dgm:pt>
    <dgm:pt modelId="{1C463D8D-3258-450F-BC1A-459DAB6B859A}" type="pres">
      <dgm:prSet presAssocID="{9A564F63-E99E-42CF-8825-9A2C1CDF1F12}" presName="spacer" presStyleCnt="0"/>
      <dgm:spPr/>
    </dgm:pt>
    <dgm:pt modelId="{5DE6E05A-1EA2-47B1-BF24-BA0F7EEB791A}" type="pres">
      <dgm:prSet presAssocID="{7E73724B-5D05-407D-8008-041E3A855207}" presName="parentText" presStyleLbl="node1" presStyleIdx="1" presStyleCnt="4" custScaleY="98725">
        <dgm:presLayoutVars>
          <dgm:chMax val="0"/>
          <dgm:bulletEnabled val="1"/>
        </dgm:presLayoutVars>
      </dgm:prSet>
      <dgm:spPr/>
    </dgm:pt>
    <dgm:pt modelId="{8D7E21AE-757B-443C-9675-53A27BA52F57}" type="pres">
      <dgm:prSet presAssocID="{1F5176D8-DD36-48ED-BFEB-726421A5BAA6}" presName="spacer" presStyleCnt="0"/>
      <dgm:spPr/>
    </dgm:pt>
    <dgm:pt modelId="{B751EE7D-EFC6-438E-984D-3E1DE3126F06}" type="pres">
      <dgm:prSet presAssocID="{89A46FCF-17C8-487A-9902-B5E2B73EDA4E}" presName="parentText" presStyleLbl="node1" presStyleIdx="2" presStyleCnt="4" custScaleY="98725">
        <dgm:presLayoutVars>
          <dgm:chMax val="0"/>
          <dgm:bulletEnabled val="1"/>
        </dgm:presLayoutVars>
      </dgm:prSet>
      <dgm:spPr/>
    </dgm:pt>
    <dgm:pt modelId="{8C67ED56-58DF-46C9-88AF-464EED73A97B}" type="pres">
      <dgm:prSet presAssocID="{8CBAFD8E-86CD-40C9-9495-591DB4EF4AC8}" presName="spacer" presStyleCnt="0"/>
      <dgm:spPr/>
    </dgm:pt>
    <dgm:pt modelId="{4183FAAC-4807-43B6-9AAC-F6955E64E17B}" type="pres">
      <dgm:prSet presAssocID="{4BC5E860-3ACA-414A-962D-A1214C4AA892}" presName="parentText" presStyleLbl="node1" presStyleIdx="3" presStyleCnt="4" custScaleY="98725">
        <dgm:presLayoutVars>
          <dgm:chMax val="0"/>
          <dgm:bulletEnabled val="1"/>
        </dgm:presLayoutVars>
      </dgm:prSet>
      <dgm:spPr/>
    </dgm:pt>
  </dgm:ptLst>
  <dgm:cxnLst>
    <dgm:cxn modelId="{78796C18-09D9-461E-859F-90DB3A019237}" srcId="{C159861E-F368-47E8-8E81-C2EC508CAF1F}" destId="{7E73724B-5D05-407D-8008-041E3A855207}" srcOrd="1" destOrd="0" parTransId="{1D957E8F-E60D-4F3D-8927-E9FDE94896BF}" sibTransId="{1F5176D8-DD36-48ED-BFEB-726421A5BAA6}"/>
    <dgm:cxn modelId="{049E8229-9DCC-40D7-B539-D3A93AEA645D}" srcId="{C159861E-F368-47E8-8E81-C2EC508CAF1F}" destId="{4BC5E860-3ACA-414A-962D-A1214C4AA892}" srcOrd="3" destOrd="0" parTransId="{729995E3-0B2D-4314-9F05-C8DBF9C109CF}" sibTransId="{859C2FB1-709C-489F-8EEE-FA4E27F1A1CA}"/>
    <dgm:cxn modelId="{1AED4032-16FE-45FF-A086-2F97FB7BA677}" type="presOf" srcId="{C159861E-F368-47E8-8E81-C2EC508CAF1F}" destId="{7B69F606-FFD9-4CB3-B130-015D76D139EC}" srcOrd="0" destOrd="0" presId="urn:microsoft.com/office/officeart/2005/8/layout/vList2"/>
    <dgm:cxn modelId="{B93869AD-3235-4F50-81E8-522661B198BC}" type="presOf" srcId="{7E73724B-5D05-407D-8008-041E3A855207}" destId="{5DE6E05A-1EA2-47B1-BF24-BA0F7EEB791A}" srcOrd="0" destOrd="0" presId="urn:microsoft.com/office/officeart/2005/8/layout/vList2"/>
    <dgm:cxn modelId="{F3C2AFC6-715A-454A-88B3-EEB72F5E7413}" srcId="{C159861E-F368-47E8-8E81-C2EC508CAF1F}" destId="{DA4F0F15-024D-45A5-8B10-45F80FABD307}" srcOrd="0" destOrd="0" parTransId="{FCC434F8-CA92-4FC4-A3DC-20B14CF52EAA}" sibTransId="{9A564F63-E99E-42CF-8825-9A2C1CDF1F12}"/>
    <dgm:cxn modelId="{F97CECD9-512B-4ABA-A9A2-8F9A2CE925C6}" srcId="{C159861E-F368-47E8-8E81-C2EC508CAF1F}" destId="{89A46FCF-17C8-487A-9902-B5E2B73EDA4E}" srcOrd="2" destOrd="0" parTransId="{C057D04B-BE7E-4D9A-97FC-EAA646EC0457}" sibTransId="{8CBAFD8E-86CD-40C9-9495-591DB4EF4AC8}"/>
    <dgm:cxn modelId="{6DF1EBE5-3AFA-4C86-AF4D-0EF8E268FCD7}" type="presOf" srcId="{DA4F0F15-024D-45A5-8B10-45F80FABD307}" destId="{08333B11-3783-4D69-A9CC-364B9DD1CC95}" srcOrd="0" destOrd="0" presId="urn:microsoft.com/office/officeart/2005/8/layout/vList2"/>
    <dgm:cxn modelId="{485FB2EA-2E2F-4EBE-A9DF-4944B9DE793D}" type="presOf" srcId="{4BC5E860-3ACA-414A-962D-A1214C4AA892}" destId="{4183FAAC-4807-43B6-9AAC-F6955E64E17B}" srcOrd="0" destOrd="0" presId="urn:microsoft.com/office/officeart/2005/8/layout/vList2"/>
    <dgm:cxn modelId="{480EBBFC-6841-4BB2-80B1-BC13D3D5E2AF}" type="presOf" srcId="{89A46FCF-17C8-487A-9902-B5E2B73EDA4E}" destId="{B751EE7D-EFC6-438E-984D-3E1DE3126F06}" srcOrd="0" destOrd="0" presId="urn:microsoft.com/office/officeart/2005/8/layout/vList2"/>
    <dgm:cxn modelId="{10E0E807-767C-45A6-B4EB-0CEF866FD76A}" type="presParOf" srcId="{7B69F606-FFD9-4CB3-B130-015D76D139EC}" destId="{08333B11-3783-4D69-A9CC-364B9DD1CC95}" srcOrd="0" destOrd="0" presId="urn:microsoft.com/office/officeart/2005/8/layout/vList2"/>
    <dgm:cxn modelId="{343ADBE5-8939-47F1-9F64-75289B38B980}" type="presParOf" srcId="{7B69F606-FFD9-4CB3-B130-015D76D139EC}" destId="{1C463D8D-3258-450F-BC1A-459DAB6B859A}" srcOrd="1" destOrd="0" presId="urn:microsoft.com/office/officeart/2005/8/layout/vList2"/>
    <dgm:cxn modelId="{B5441480-2607-442D-BB04-A87A2E9B45F9}" type="presParOf" srcId="{7B69F606-FFD9-4CB3-B130-015D76D139EC}" destId="{5DE6E05A-1EA2-47B1-BF24-BA0F7EEB791A}" srcOrd="2" destOrd="0" presId="urn:microsoft.com/office/officeart/2005/8/layout/vList2"/>
    <dgm:cxn modelId="{DAC5AEDD-67DB-4E59-887A-1F55C4C7BA35}" type="presParOf" srcId="{7B69F606-FFD9-4CB3-B130-015D76D139EC}" destId="{8D7E21AE-757B-443C-9675-53A27BA52F57}" srcOrd="3" destOrd="0" presId="urn:microsoft.com/office/officeart/2005/8/layout/vList2"/>
    <dgm:cxn modelId="{F0DE3062-D864-4813-A75A-0F69B6686BF7}" type="presParOf" srcId="{7B69F606-FFD9-4CB3-B130-015D76D139EC}" destId="{B751EE7D-EFC6-438E-984D-3E1DE3126F06}" srcOrd="4" destOrd="0" presId="urn:microsoft.com/office/officeart/2005/8/layout/vList2"/>
    <dgm:cxn modelId="{BC2CE84E-2283-49DB-A89E-0E163C65BDA7}" type="presParOf" srcId="{7B69F606-FFD9-4CB3-B130-015D76D139EC}" destId="{8C67ED56-58DF-46C9-88AF-464EED73A97B}" srcOrd="5" destOrd="0" presId="urn:microsoft.com/office/officeart/2005/8/layout/vList2"/>
    <dgm:cxn modelId="{AA29B1BC-E32D-45DE-A537-EFA8DAF8F71E}" type="presParOf" srcId="{7B69F606-FFD9-4CB3-B130-015D76D139EC}" destId="{4183FAAC-4807-43B6-9AAC-F6955E64E17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9FEF113-A305-4290-80E2-5083A2A53E36}"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A88B1147-6A51-4E41-93AF-94F7E5E3B026}">
      <dgm:prSet custT="1"/>
      <dgm:spPr/>
      <dgm:t>
        <a:bodyPr/>
        <a:lstStyle/>
        <a:p>
          <a:pPr algn="just"/>
          <a:r>
            <a:rPr lang="pl-PL" sz="2000" dirty="0">
              <a:latin typeface="+mj-lt"/>
            </a:rPr>
            <a:t>Daniels and </a:t>
          </a:r>
          <a:r>
            <a:rPr lang="pl-PL" sz="2000" dirty="0" err="1">
              <a:latin typeface="+mj-lt"/>
            </a:rPr>
            <a:t>Worthingham</a:t>
          </a:r>
          <a:r>
            <a:rPr lang="pl-PL" sz="2000" dirty="0">
              <a:latin typeface="+mj-lt"/>
            </a:rPr>
            <a:t> – </a:t>
          </a:r>
          <a:r>
            <a:rPr lang="pl-PL" sz="2000" dirty="0" err="1">
              <a:latin typeface="+mj-lt"/>
            </a:rPr>
            <a:t>muscle</a:t>
          </a:r>
          <a:r>
            <a:rPr lang="pl-PL" sz="2000" dirty="0">
              <a:latin typeface="+mj-lt"/>
            </a:rPr>
            <a:t> </a:t>
          </a:r>
          <a:r>
            <a:rPr lang="pl-PL" sz="2000" dirty="0" err="1">
              <a:latin typeface="+mj-lt"/>
            </a:rPr>
            <a:t>testing</a:t>
          </a:r>
          <a:r>
            <a:rPr lang="pl-PL" sz="2000" dirty="0">
              <a:latin typeface="+mj-lt"/>
            </a:rPr>
            <a:t> </a:t>
          </a:r>
          <a:r>
            <a:rPr lang="pl-PL" sz="2000" dirty="0" err="1">
              <a:latin typeface="+mj-lt"/>
            </a:rPr>
            <a:t>techniques</a:t>
          </a:r>
          <a:r>
            <a:rPr lang="pl-PL" sz="2000" dirty="0">
              <a:latin typeface="+mj-lt"/>
            </a:rPr>
            <a:t> and </a:t>
          </a:r>
          <a:r>
            <a:rPr lang="pl-PL" sz="2000" dirty="0" err="1">
              <a:latin typeface="+mj-lt"/>
            </a:rPr>
            <a:t>scoring</a:t>
          </a:r>
          <a:r>
            <a:rPr lang="pl-PL" sz="2000" dirty="0">
              <a:latin typeface="+mj-lt"/>
            </a:rPr>
            <a:t> </a:t>
          </a:r>
          <a:r>
            <a:rPr lang="pl-PL" sz="2000" dirty="0" err="1">
              <a:latin typeface="+mj-lt"/>
            </a:rPr>
            <a:t>criteria</a:t>
          </a:r>
          <a:r>
            <a:rPr lang="pl-PL" sz="2000" dirty="0">
              <a:latin typeface="+mj-lt"/>
            </a:rPr>
            <a:t> </a:t>
          </a:r>
          <a:r>
            <a:rPr lang="pl-PL" sz="2000" dirty="0" err="1">
              <a:latin typeface="+mj-lt"/>
            </a:rPr>
            <a:t>used</a:t>
          </a:r>
          <a:r>
            <a:rPr lang="pl-PL" sz="2000" dirty="0">
              <a:latin typeface="+mj-lt"/>
            </a:rPr>
            <a:t> in WWR</a:t>
          </a:r>
          <a:endParaRPr lang="en-US" sz="2000" dirty="0">
            <a:latin typeface="+mj-lt"/>
          </a:endParaRPr>
        </a:p>
      </dgm:t>
    </dgm:pt>
    <dgm:pt modelId="{2DFCB9BB-D732-47F6-B418-F467E8C709BD}" type="parTrans" cxnId="{65C80727-C361-4644-9215-6E63C4137614}">
      <dgm:prSet/>
      <dgm:spPr/>
      <dgm:t>
        <a:bodyPr/>
        <a:lstStyle/>
        <a:p>
          <a:pPr algn="just"/>
          <a:endParaRPr lang="en-US" sz="2000">
            <a:latin typeface="+mj-lt"/>
          </a:endParaRPr>
        </a:p>
      </dgm:t>
    </dgm:pt>
    <dgm:pt modelId="{F3CBB740-BFE5-4AF7-908C-B98916A7C2C0}" type="sibTrans" cxnId="{65C80727-C361-4644-9215-6E63C4137614}">
      <dgm:prSet/>
      <dgm:spPr/>
      <dgm:t>
        <a:bodyPr/>
        <a:lstStyle/>
        <a:p>
          <a:pPr algn="just"/>
          <a:endParaRPr lang="en-US" sz="2000">
            <a:latin typeface="+mj-lt"/>
          </a:endParaRPr>
        </a:p>
      </dgm:t>
    </dgm:pt>
    <dgm:pt modelId="{4383CB73-9C18-4928-82E9-6C39B829BB1C}">
      <dgm:prSet custT="1"/>
      <dgm:spPr/>
      <dgm:t>
        <a:bodyPr/>
        <a:lstStyle/>
        <a:p>
          <a:pPr algn="just"/>
          <a:r>
            <a:rPr lang="pl-PL" sz="2000" dirty="0" err="1">
              <a:latin typeface="+mj-lt"/>
            </a:rPr>
            <a:t>Some</a:t>
          </a:r>
          <a:r>
            <a:rPr lang="pl-PL" sz="2000" dirty="0">
              <a:latin typeface="+mj-lt"/>
            </a:rPr>
            <a:t> </a:t>
          </a:r>
          <a:r>
            <a:rPr lang="pl-PL" sz="2000" dirty="0" err="1">
              <a:latin typeface="+mj-lt"/>
            </a:rPr>
            <a:t>modifications</a:t>
          </a:r>
          <a:r>
            <a:rPr lang="pl-PL" sz="2000" dirty="0">
              <a:latin typeface="+mj-lt"/>
            </a:rPr>
            <a:t> in the </a:t>
          </a:r>
          <a:r>
            <a:rPr lang="pl-PL" sz="2000" dirty="0" err="1">
              <a:latin typeface="+mj-lt"/>
            </a:rPr>
            <a:t>testing</a:t>
          </a:r>
          <a:r>
            <a:rPr lang="pl-PL" sz="2000" dirty="0">
              <a:latin typeface="+mj-lt"/>
            </a:rPr>
            <a:t> </a:t>
          </a:r>
          <a:r>
            <a:rPr lang="pl-PL" sz="2000" dirty="0" err="1">
              <a:latin typeface="+mj-lt"/>
            </a:rPr>
            <a:t>positions</a:t>
          </a:r>
          <a:r>
            <a:rPr lang="pl-PL" sz="2000" dirty="0">
              <a:latin typeface="+mj-lt"/>
            </a:rPr>
            <a:t> and </a:t>
          </a:r>
          <a:r>
            <a:rPr lang="pl-PL" sz="2000" dirty="0" err="1">
              <a:latin typeface="+mj-lt"/>
            </a:rPr>
            <a:t>grading</a:t>
          </a:r>
          <a:r>
            <a:rPr lang="pl-PL" sz="2000" dirty="0">
              <a:latin typeface="+mj-lt"/>
            </a:rPr>
            <a:t> </a:t>
          </a:r>
          <a:r>
            <a:rPr lang="pl-PL" sz="2000" dirty="0" err="1">
              <a:latin typeface="+mj-lt"/>
            </a:rPr>
            <a:t>are</a:t>
          </a:r>
          <a:r>
            <a:rPr lang="pl-PL" sz="2000" dirty="0">
              <a:latin typeface="+mj-lt"/>
            </a:rPr>
            <a:t> </a:t>
          </a:r>
          <a:r>
            <a:rPr lang="pl-PL" sz="2000" dirty="0" err="1">
              <a:latin typeface="+mj-lt"/>
            </a:rPr>
            <a:t>made</a:t>
          </a:r>
          <a:r>
            <a:rPr lang="pl-PL" sz="2000" dirty="0">
              <a:latin typeface="+mj-lt"/>
            </a:rPr>
            <a:t> for sport </a:t>
          </a:r>
          <a:r>
            <a:rPr lang="pl-PL" sz="2000" dirty="0" err="1">
              <a:latin typeface="+mj-lt"/>
            </a:rPr>
            <a:t>specific</a:t>
          </a:r>
          <a:r>
            <a:rPr lang="pl-PL" sz="2000" dirty="0">
              <a:latin typeface="+mj-lt"/>
            </a:rPr>
            <a:t> </a:t>
          </a:r>
          <a:r>
            <a:rPr lang="pl-PL" sz="2000" dirty="0" err="1">
              <a:latin typeface="+mj-lt"/>
            </a:rPr>
            <a:t>testing</a:t>
          </a:r>
          <a:r>
            <a:rPr lang="pl-PL" sz="2000" dirty="0">
              <a:latin typeface="+mj-lt"/>
            </a:rPr>
            <a:t> for WWR (triceps, </a:t>
          </a:r>
          <a:r>
            <a:rPr lang="pl-PL" sz="2000" dirty="0" err="1">
              <a:latin typeface="+mj-lt"/>
            </a:rPr>
            <a:t>latissimus</a:t>
          </a:r>
          <a:r>
            <a:rPr lang="pl-PL" sz="2000" dirty="0">
              <a:latin typeface="+mj-lt"/>
            </a:rPr>
            <a:t>, </a:t>
          </a:r>
          <a:r>
            <a:rPr lang="pl-PL" sz="2000" dirty="0" err="1">
              <a:latin typeface="+mj-lt"/>
            </a:rPr>
            <a:t>sternal</a:t>
          </a:r>
          <a:r>
            <a:rPr lang="pl-PL" sz="2000" dirty="0">
              <a:latin typeface="+mj-lt"/>
            </a:rPr>
            <a:t> </a:t>
          </a:r>
          <a:r>
            <a:rPr lang="pl-PL" sz="2000" dirty="0" err="1">
              <a:latin typeface="+mj-lt"/>
            </a:rPr>
            <a:t>pectoralis</a:t>
          </a:r>
          <a:r>
            <a:rPr lang="pl-PL" sz="2000" dirty="0">
              <a:latin typeface="+mj-lt"/>
            </a:rPr>
            <a:t>, </a:t>
          </a:r>
          <a:r>
            <a:rPr lang="pl-PL" sz="2000" dirty="0" err="1">
              <a:latin typeface="+mj-lt"/>
            </a:rPr>
            <a:t>serratus</a:t>
          </a:r>
          <a:r>
            <a:rPr lang="pl-PL" sz="2000" dirty="0">
              <a:latin typeface="+mj-lt"/>
            </a:rPr>
            <a:t> </a:t>
          </a:r>
          <a:r>
            <a:rPr lang="pl-PL" sz="2000" dirty="0" err="1">
              <a:latin typeface="+mj-lt"/>
            </a:rPr>
            <a:t>anterior</a:t>
          </a:r>
          <a:r>
            <a:rPr lang="pl-PL" sz="2000" dirty="0">
              <a:latin typeface="+mj-lt"/>
            </a:rPr>
            <a:t>, </a:t>
          </a:r>
          <a:r>
            <a:rPr lang="pl-PL" sz="2000" dirty="0" err="1">
              <a:latin typeface="+mj-lt"/>
            </a:rPr>
            <a:t>shoulder</a:t>
          </a:r>
          <a:r>
            <a:rPr lang="pl-PL" sz="2000" dirty="0">
              <a:latin typeface="+mj-lt"/>
            </a:rPr>
            <a:t> </a:t>
          </a:r>
          <a:r>
            <a:rPr lang="pl-PL" sz="2000" dirty="0" err="1">
              <a:latin typeface="+mj-lt"/>
            </a:rPr>
            <a:t>rotators</a:t>
          </a:r>
          <a:r>
            <a:rPr lang="pl-PL" sz="2000" dirty="0">
              <a:latin typeface="+mj-lt"/>
            </a:rPr>
            <a:t>)</a:t>
          </a:r>
          <a:endParaRPr lang="en-US" sz="2000" dirty="0">
            <a:latin typeface="+mj-lt"/>
          </a:endParaRPr>
        </a:p>
      </dgm:t>
    </dgm:pt>
    <dgm:pt modelId="{9CFF9A06-7DA1-4F7F-B870-882042FD1291}" type="parTrans" cxnId="{1188E1C2-D38C-4DEC-80DC-9B858E1BF8F2}">
      <dgm:prSet/>
      <dgm:spPr/>
      <dgm:t>
        <a:bodyPr/>
        <a:lstStyle/>
        <a:p>
          <a:pPr algn="just"/>
          <a:endParaRPr lang="en-US" sz="2000">
            <a:latin typeface="+mj-lt"/>
          </a:endParaRPr>
        </a:p>
      </dgm:t>
    </dgm:pt>
    <dgm:pt modelId="{F80E483A-CCFC-46F6-A3F3-52C78C26863A}" type="sibTrans" cxnId="{1188E1C2-D38C-4DEC-80DC-9B858E1BF8F2}">
      <dgm:prSet/>
      <dgm:spPr/>
      <dgm:t>
        <a:bodyPr/>
        <a:lstStyle/>
        <a:p>
          <a:pPr algn="just"/>
          <a:endParaRPr lang="en-US" sz="2000">
            <a:latin typeface="+mj-lt"/>
          </a:endParaRPr>
        </a:p>
      </dgm:t>
    </dgm:pt>
    <dgm:pt modelId="{98358EB7-9576-47BA-BEDB-6C01473146E1}">
      <dgm:prSet custT="1"/>
      <dgm:spPr/>
      <dgm:t>
        <a:bodyPr/>
        <a:lstStyle/>
        <a:p>
          <a:pPr algn="just"/>
          <a:r>
            <a:rPr lang="pl-PL" sz="2000" dirty="0" err="1">
              <a:latin typeface="+mj-lt"/>
            </a:rPr>
            <a:t>Grading</a:t>
          </a:r>
          <a:r>
            <a:rPr lang="pl-PL" sz="2000" dirty="0">
              <a:latin typeface="+mj-lt"/>
            </a:rPr>
            <a:t> </a:t>
          </a:r>
          <a:r>
            <a:rPr lang="pl-PL" sz="2000" dirty="0" err="1">
              <a:latin typeface="+mj-lt"/>
            </a:rPr>
            <a:t>is</a:t>
          </a:r>
          <a:r>
            <a:rPr lang="pl-PL" sz="2000" dirty="0">
              <a:latin typeface="+mj-lt"/>
            </a:rPr>
            <a:t> on a five-point </a:t>
          </a:r>
          <a:r>
            <a:rPr lang="pl-PL" sz="2000" dirty="0" err="1">
              <a:latin typeface="+mj-lt"/>
            </a:rPr>
            <a:t>ordinal</a:t>
          </a:r>
          <a:r>
            <a:rPr lang="pl-PL" sz="2000" dirty="0">
              <a:latin typeface="+mj-lt"/>
            </a:rPr>
            <a:t> </a:t>
          </a:r>
          <a:r>
            <a:rPr lang="pl-PL" sz="2000" dirty="0" err="1">
              <a:latin typeface="+mj-lt"/>
            </a:rPr>
            <a:t>scale</a:t>
          </a:r>
          <a:endParaRPr lang="en-US" sz="2000" dirty="0">
            <a:latin typeface="+mj-lt"/>
          </a:endParaRPr>
        </a:p>
      </dgm:t>
    </dgm:pt>
    <dgm:pt modelId="{F0AA9D53-5220-4499-82BD-778D1177A5FD}" type="parTrans" cxnId="{340D6FB0-A73B-4E78-8955-31B45F7B6BDA}">
      <dgm:prSet/>
      <dgm:spPr/>
      <dgm:t>
        <a:bodyPr/>
        <a:lstStyle/>
        <a:p>
          <a:pPr algn="just"/>
          <a:endParaRPr lang="en-US" sz="2000">
            <a:latin typeface="+mj-lt"/>
          </a:endParaRPr>
        </a:p>
      </dgm:t>
    </dgm:pt>
    <dgm:pt modelId="{44291DAB-AB16-406F-BE84-DCECC6C0A4D4}" type="sibTrans" cxnId="{340D6FB0-A73B-4E78-8955-31B45F7B6BDA}">
      <dgm:prSet/>
      <dgm:spPr/>
      <dgm:t>
        <a:bodyPr/>
        <a:lstStyle/>
        <a:p>
          <a:pPr algn="just"/>
          <a:endParaRPr lang="en-US" sz="2000">
            <a:latin typeface="+mj-lt"/>
          </a:endParaRPr>
        </a:p>
      </dgm:t>
    </dgm:pt>
    <dgm:pt modelId="{1C5A64FB-CBA7-4316-B4B4-4B331FD51877}" type="pres">
      <dgm:prSet presAssocID="{D9FEF113-A305-4290-80E2-5083A2A53E36}" presName="linear" presStyleCnt="0">
        <dgm:presLayoutVars>
          <dgm:animLvl val="lvl"/>
          <dgm:resizeHandles val="exact"/>
        </dgm:presLayoutVars>
      </dgm:prSet>
      <dgm:spPr/>
    </dgm:pt>
    <dgm:pt modelId="{E66D8AFD-96DC-4B59-904E-655E9A106663}" type="pres">
      <dgm:prSet presAssocID="{A88B1147-6A51-4E41-93AF-94F7E5E3B026}" presName="parentText" presStyleLbl="node1" presStyleIdx="0" presStyleCnt="3" custScaleY="90072">
        <dgm:presLayoutVars>
          <dgm:chMax val="0"/>
          <dgm:bulletEnabled val="1"/>
        </dgm:presLayoutVars>
      </dgm:prSet>
      <dgm:spPr/>
    </dgm:pt>
    <dgm:pt modelId="{84EAC7B3-D5C6-4B82-934F-AE83DD390618}" type="pres">
      <dgm:prSet presAssocID="{F3CBB740-BFE5-4AF7-908C-B98916A7C2C0}" presName="spacer" presStyleCnt="0"/>
      <dgm:spPr/>
    </dgm:pt>
    <dgm:pt modelId="{4B375496-DE30-4FD1-8B70-004B7E457523}" type="pres">
      <dgm:prSet presAssocID="{4383CB73-9C18-4928-82E9-6C39B829BB1C}" presName="parentText" presStyleLbl="node1" presStyleIdx="1" presStyleCnt="3" custScaleY="135861">
        <dgm:presLayoutVars>
          <dgm:chMax val="0"/>
          <dgm:bulletEnabled val="1"/>
        </dgm:presLayoutVars>
      </dgm:prSet>
      <dgm:spPr/>
    </dgm:pt>
    <dgm:pt modelId="{ED643AF9-0631-4870-B1B1-6D98CB2D3D12}" type="pres">
      <dgm:prSet presAssocID="{F80E483A-CCFC-46F6-A3F3-52C78C26863A}" presName="spacer" presStyleCnt="0"/>
      <dgm:spPr/>
    </dgm:pt>
    <dgm:pt modelId="{1623D099-A15F-46C4-885B-5E19602B144C}" type="pres">
      <dgm:prSet presAssocID="{98358EB7-9576-47BA-BEDB-6C01473146E1}" presName="parentText" presStyleLbl="node1" presStyleIdx="2" presStyleCnt="3" custScaleY="70711">
        <dgm:presLayoutVars>
          <dgm:chMax val="0"/>
          <dgm:bulletEnabled val="1"/>
        </dgm:presLayoutVars>
      </dgm:prSet>
      <dgm:spPr/>
    </dgm:pt>
  </dgm:ptLst>
  <dgm:cxnLst>
    <dgm:cxn modelId="{1B79AD26-DE67-4522-9DC1-5D8CF4510887}" type="presOf" srcId="{98358EB7-9576-47BA-BEDB-6C01473146E1}" destId="{1623D099-A15F-46C4-885B-5E19602B144C}" srcOrd="0" destOrd="0" presId="urn:microsoft.com/office/officeart/2005/8/layout/vList2"/>
    <dgm:cxn modelId="{65C80727-C361-4644-9215-6E63C4137614}" srcId="{D9FEF113-A305-4290-80E2-5083A2A53E36}" destId="{A88B1147-6A51-4E41-93AF-94F7E5E3B026}" srcOrd="0" destOrd="0" parTransId="{2DFCB9BB-D732-47F6-B418-F467E8C709BD}" sibTransId="{F3CBB740-BFE5-4AF7-908C-B98916A7C2C0}"/>
    <dgm:cxn modelId="{7C3DC77C-3894-4FC7-A034-105A10C881D4}" type="presOf" srcId="{A88B1147-6A51-4E41-93AF-94F7E5E3B026}" destId="{E66D8AFD-96DC-4B59-904E-655E9A106663}" srcOrd="0" destOrd="0" presId="urn:microsoft.com/office/officeart/2005/8/layout/vList2"/>
    <dgm:cxn modelId="{340D6FB0-A73B-4E78-8955-31B45F7B6BDA}" srcId="{D9FEF113-A305-4290-80E2-5083A2A53E36}" destId="{98358EB7-9576-47BA-BEDB-6C01473146E1}" srcOrd="2" destOrd="0" parTransId="{F0AA9D53-5220-4499-82BD-778D1177A5FD}" sibTransId="{44291DAB-AB16-406F-BE84-DCECC6C0A4D4}"/>
    <dgm:cxn modelId="{1188E1C2-D38C-4DEC-80DC-9B858E1BF8F2}" srcId="{D9FEF113-A305-4290-80E2-5083A2A53E36}" destId="{4383CB73-9C18-4928-82E9-6C39B829BB1C}" srcOrd="1" destOrd="0" parTransId="{9CFF9A06-7DA1-4F7F-B870-882042FD1291}" sibTransId="{F80E483A-CCFC-46F6-A3F3-52C78C26863A}"/>
    <dgm:cxn modelId="{9F12A1D6-1178-452F-9AFF-A81FE2A7702C}" type="presOf" srcId="{D9FEF113-A305-4290-80E2-5083A2A53E36}" destId="{1C5A64FB-CBA7-4316-B4B4-4B331FD51877}" srcOrd="0" destOrd="0" presId="urn:microsoft.com/office/officeart/2005/8/layout/vList2"/>
    <dgm:cxn modelId="{EA6691E8-3624-4ACC-AB72-D18B21AEC1ED}" type="presOf" srcId="{4383CB73-9C18-4928-82E9-6C39B829BB1C}" destId="{4B375496-DE30-4FD1-8B70-004B7E457523}" srcOrd="0" destOrd="0" presId="urn:microsoft.com/office/officeart/2005/8/layout/vList2"/>
    <dgm:cxn modelId="{28B2080C-43E4-4ACA-A098-E1B8B3324973}" type="presParOf" srcId="{1C5A64FB-CBA7-4316-B4B4-4B331FD51877}" destId="{E66D8AFD-96DC-4B59-904E-655E9A106663}" srcOrd="0" destOrd="0" presId="urn:microsoft.com/office/officeart/2005/8/layout/vList2"/>
    <dgm:cxn modelId="{308407E4-75C1-48D8-83C2-63B77BC6EF28}" type="presParOf" srcId="{1C5A64FB-CBA7-4316-B4B4-4B331FD51877}" destId="{84EAC7B3-D5C6-4B82-934F-AE83DD390618}" srcOrd="1" destOrd="0" presId="urn:microsoft.com/office/officeart/2005/8/layout/vList2"/>
    <dgm:cxn modelId="{0759B977-5CD6-45D9-B756-A2CE811DA83C}" type="presParOf" srcId="{1C5A64FB-CBA7-4316-B4B4-4B331FD51877}" destId="{4B375496-DE30-4FD1-8B70-004B7E457523}" srcOrd="2" destOrd="0" presId="urn:microsoft.com/office/officeart/2005/8/layout/vList2"/>
    <dgm:cxn modelId="{1CBF35E4-407F-48B4-9FD8-A82F206A6263}" type="presParOf" srcId="{1C5A64FB-CBA7-4316-B4B4-4B331FD51877}" destId="{ED643AF9-0631-4870-B1B1-6D98CB2D3D12}" srcOrd="3" destOrd="0" presId="urn:microsoft.com/office/officeart/2005/8/layout/vList2"/>
    <dgm:cxn modelId="{91472A9D-AACD-4832-8ED0-48D1A6591392}" type="presParOf" srcId="{1C5A64FB-CBA7-4316-B4B4-4B331FD51877}" destId="{1623D099-A15F-46C4-885B-5E19602B144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87975ED-D7A4-4CA4-A028-52CE5D7FF794}" type="doc">
      <dgm:prSet loTypeId="urn:microsoft.com/office/officeart/2005/8/layout/vList2" loCatId="list" qsTypeId="urn:microsoft.com/office/officeart/2005/8/quickstyle/simple4" qsCatId="simple" csTypeId="urn:microsoft.com/office/officeart/2005/8/colors/accent1_5" csCatId="accent1" phldr="1"/>
      <dgm:spPr/>
      <dgm:t>
        <a:bodyPr/>
        <a:lstStyle/>
        <a:p>
          <a:endParaRPr lang="en-US"/>
        </a:p>
      </dgm:t>
    </dgm:pt>
    <dgm:pt modelId="{27EACA7D-F494-414D-A196-82ABF443B0AE}">
      <dgm:prSet custT="1"/>
      <dgm:spPr/>
      <dgm:t>
        <a:bodyPr/>
        <a:lstStyle/>
        <a:p>
          <a:pPr algn="just"/>
          <a:r>
            <a:rPr lang="en-US" sz="2000" dirty="0">
              <a:solidFill>
                <a:schemeClr val="bg1"/>
              </a:solidFill>
              <a:latin typeface="+mj-lt"/>
            </a:rPr>
            <a:t>Specific impairment measures in the </a:t>
          </a:r>
          <a:r>
            <a:rPr lang="pl-PL" sz="2000" dirty="0">
              <a:solidFill>
                <a:schemeClr val="bg1"/>
              </a:solidFill>
              <a:latin typeface="+mj-lt"/>
            </a:rPr>
            <a:t>WWR</a:t>
          </a:r>
          <a:r>
            <a:rPr lang="en-US" sz="2000" dirty="0">
              <a:solidFill>
                <a:schemeClr val="bg1"/>
              </a:solidFill>
              <a:latin typeface="+mj-lt"/>
            </a:rPr>
            <a:t> classification system for passive range of movement to determine minimum impairment criteria and sport class</a:t>
          </a:r>
          <a:r>
            <a:rPr lang="pl-PL" sz="2000" dirty="0">
              <a:solidFill>
                <a:schemeClr val="bg1"/>
              </a:solidFill>
              <a:latin typeface="+mj-lt"/>
            </a:rPr>
            <a:t> </a:t>
          </a:r>
          <a:r>
            <a:rPr lang="pl-PL" sz="2000" dirty="0" err="1">
              <a:solidFill>
                <a:schemeClr val="bg1"/>
              </a:solidFill>
              <a:latin typeface="+mj-lt"/>
            </a:rPr>
            <a:t>are</a:t>
          </a:r>
          <a:r>
            <a:rPr lang="pl-PL" sz="2000" dirty="0">
              <a:solidFill>
                <a:schemeClr val="bg1"/>
              </a:solidFill>
              <a:latin typeface="+mj-lt"/>
            </a:rPr>
            <a:t> </a:t>
          </a:r>
          <a:r>
            <a:rPr lang="pl-PL" sz="2000" dirty="0" err="1">
              <a:solidFill>
                <a:schemeClr val="bg1"/>
              </a:solidFill>
              <a:latin typeface="+mj-lt"/>
            </a:rPr>
            <a:t>under</a:t>
          </a:r>
          <a:r>
            <a:rPr lang="pl-PL" sz="2000" dirty="0">
              <a:solidFill>
                <a:schemeClr val="bg1"/>
              </a:solidFill>
              <a:latin typeface="+mj-lt"/>
            </a:rPr>
            <a:t> development. </a:t>
          </a:r>
          <a:endParaRPr lang="en-US" sz="2000" dirty="0">
            <a:latin typeface="+mj-lt"/>
          </a:endParaRPr>
        </a:p>
      </dgm:t>
    </dgm:pt>
    <dgm:pt modelId="{59E0A3E2-3E80-4464-B311-9DBF0055C9F3}" type="parTrans" cxnId="{C355DA15-C893-4671-944C-FB3988FCE96F}">
      <dgm:prSet/>
      <dgm:spPr/>
      <dgm:t>
        <a:bodyPr/>
        <a:lstStyle/>
        <a:p>
          <a:pPr algn="just"/>
          <a:endParaRPr lang="en-US" sz="2000">
            <a:latin typeface="+mj-lt"/>
          </a:endParaRPr>
        </a:p>
      </dgm:t>
    </dgm:pt>
    <dgm:pt modelId="{A2D41107-FEA3-4841-8659-DD44BE961CDF}" type="sibTrans" cxnId="{C355DA15-C893-4671-944C-FB3988FCE96F}">
      <dgm:prSet/>
      <dgm:spPr/>
      <dgm:t>
        <a:bodyPr/>
        <a:lstStyle/>
        <a:p>
          <a:pPr algn="just"/>
          <a:endParaRPr lang="en-US" sz="2000">
            <a:latin typeface="+mj-lt"/>
          </a:endParaRPr>
        </a:p>
      </dgm:t>
    </dgm:pt>
    <dgm:pt modelId="{2F5DEA0E-E315-41AC-8A7C-1A9E5EFF2BFC}">
      <dgm:prSet custT="1"/>
      <dgm:spPr/>
      <dgm:t>
        <a:bodyPr/>
        <a:lstStyle/>
        <a:p>
          <a:pPr algn="just"/>
          <a:r>
            <a:rPr lang="en-US" sz="2000" dirty="0">
              <a:solidFill>
                <a:schemeClr val="bg1"/>
              </a:solidFill>
              <a:latin typeface="+mj-lt"/>
            </a:rPr>
            <a:t>Athletes with impairment in passive range of movement may be eligible in </a:t>
          </a:r>
          <a:r>
            <a:rPr lang="pl-PL" sz="2000" dirty="0">
              <a:solidFill>
                <a:schemeClr val="bg1"/>
              </a:solidFill>
              <a:latin typeface="+mj-lt"/>
            </a:rPr>
            <a:t>World </a:t>
          </a:r>
          <a:r>
            <a:rPr lang="en-US" sz="2000" dirty="0">
              <a:solidFill>
                <a:schemeClr val="bg1"/>
              </a:solidFill>
              <a:latin typeface="+mj-lt"/>
            </a:rPr>
            <a:t>Wheelchair Rugby, if the athlete has another eligible impairment due to an</a:t>
          </a:r>
          <a:r>
            <a:rPr lang="pl-PL" sz="2000" dirty="0">
              <a:solidFill>
                <a:schemeClr val="bg1"/>
              </a:solidFill>
              <a:latin typeface="+mj-lt"/>
            </a:rPr>
            <a:t> </a:t>
          </a:r>
          <a:r>
            <a:rPr lang="en-US" sz="2000" dirty="0">
              <a:solidFill>
                <a:schemeClr val="bg1"/>
              </a:solidFill>
              <a:latin typeface="+mj-lt"/>
            </a:rPr>
            <a:t>underlying health condition, which meets minimum impairment criteria for that</a:t>
          </a:r>
          <a:r>
            <a:rPr lang="pl-PL" sz="2000" dirty="0">
              <a:solidFill>
                <a:schemeClr val="bg1"/>
              </a:solidFill>
              <a:latin typeface="+mj-lt"/>
            </a:rPr>
            <a:t> </a:t>
          </a:r>
          <a:r>
            <a:rPr lang="pl-PL" sz="2000" dirty="0" err="1">
              <a:solidFill>
                <a:schemeClr val="bg1"/>
              </a:solidFill>
              <a:latin typeface="+mj-lt"/>
            </a:rPr>
            <a:t>eligible</a:t>
          </a:r>
          <a:r>
            <a:rPr lang="pl-PL" sz="2000" dirty="0">
              <a:solidFill>
                <a:schemeClr val="bg1"/>
              </a:solidFill>
              <a:latin typeface="+mj-lt"/>
            </a:rPr>
            <a:t> </a:t>
          </a:r>
          <a:r>
            <a:rPr lang="pl-PL" sz="2000" dirty="0" err="1">
              <a:solidFill>
                <a:schemeClr val="bg1"/>
              </a:solidFill>
              <a:latin typeface="+mj-lt"/>
            </a:rPr>
            <a:t>impairment</a:t>
          </a:r>
          <a:r>
            <a:rPr lang="pl-PL" sz="2000" dirty="0">
              <a:solidFill>
                <a:schemeClr val="bg1"/>
              </a:solidFill>
              <a:latin typeface="+mj-lt"/>
            </a:rPr>
            <a:t>.</a:t>
          </a:r>
          <a:endParaRPr lang="en-US" sz="2000" dirty="0">
            <a:latin typeface="+mj-lt"/>
          </a:endParaRPr>
        </a:p>
      </dgm:t>
    </dgm:pt>
    <dgm:pt modelId="{65E91448-5752-470F-B3FE-7F6272C0565D}" type="parTrans" cxnId="{529C32C5-EA43-43E1-9B97-73CFE01652D9}">
      <dgm:prSet/>
      <dgm:spPr/>
      <dgm:t>
        <a:bodyPr/>
        <a:lstStyle/>
        <a:p>
          <a:pPr algn="just"/>
          <a:endParaRPr lang="en-US" sz="2000">
            <a:latin typeface="+mj-lt"/>
          </a:endParaRPr>
        </a:p>
      </dgm:t>
    </dgm:pt>
    <dgm:pt modelId="{6A30D66D-AAD1-4DBB-9BF3-C88DD14895BB}" type="sibTrans" cxnId="{529C32C5-EA43-43E1-9B97-73CFE01652D9}">
      <dgm:prSet/>
      <dgm:spPr/>
      <dgm:t>
        <a:bodyPr/>
        <a:lstStyle/>
        <a:p>
          <a:pPr algn="just"/>
          <a:endParaRPr lang="en-US" sz="2000">
            <a:latin typeface="+mj-lt"/>
          </a:endParaRPr>
        </a:p>
      </dgm:t>
    </dgm:pt>
    <dgm:pt modelId="{3F5E1605-52F6-442C-9BD7-1F89ACAEC668}" type="pres">
      <dgm:prSet presAssocID="{487975ED-D7A4-4CA4-A028-52CE5D7FF794}" presName="linear" presStyleCnt="0">
        <dgm:presLayoutVars>
          <dgm:animLvl val="lvl"/>
          <dgm:resizeHandles val="exact"/>
        </dgm:presLayoutVars>
      </dgm:prSet>
      <dgm:spPr/>
    </dgm:pt>
    <dgm:pt modelId="{5BD4B02B-4C5A-4FF5-8B88-26F673C8229C}" type="pres">
      <dgm:prSet presAssocID="{27EACA7D-F494-414D-A196-82ABF443B0AE}" presName="parentText" presStyleLbl="node1" presStyleIdx="0" presStyleCnt="2" custScaleY="81454" custLinFactY="-50096" custLinFactNeighborX="0" custLinFactNeighborY="-100000">
        <dgm:presLayoutVars>
          <dgm:chMax val="0"/>
          <dgm:bulletEnabled val="1"/>
        </dgm:presLayoutVars>
      </dgm:prSet>
      <dgm:spPr/>
    </dgm:pt>
    <dgm:pt modelId="{0460CA13-0BB0-43C0-9D03-9A7BF1CB6CC1}" type="pres">
      <dgm:prSet presAssocID="{A2D41107-FEA3-4841-8659-DD44BE961CDF}" presName="spacer" presStyleCnt="0"/>
      <dgm:spPr/>
    </dgm:pt>
    <dgm:pt modelId="{83DE7069-BD36-49BD-B674-AE6A4C2E7D8C}" type="pres">
      <dgm:prSet presAssocID="{2F5DEA0E-E315-41AC-8A7C-1A9E5EFF2BFC}" presName="parentText" presStyleLbl="node1" presStyleIdx="1" presStyleCnt="2" custLinFactY="5514" custLinFactNeighborX="0" custLinFactNeighborY="100000">
        <dgm:presLayoutVars>
          <dgm:chMax val="0"/>
          <dgm:bulletEnabled val="1"/>
        </dgm:presLayoutVars>
      </dgm:prSet>
      <dgm:spPr/>
    </dgm:pt>
  </dgm:ptLst>
  <dgm:cxnLst>
    <dgm:cxn modelId="{C355DA15-C893-4671-944C-FB3988FCE96F}" srcId="{487975ED-D7A4-4CA4-A028-52CE5D7FF794}" destId="{27EACA7D-F494-414D-A196-82ABF443B0AE}" srcOrd="0" destOrd="0" parTransId="{59E0A3E2-3E80-4464-B311-9DBF0055C9F3}" sibTransId="{A2D41107-FEA3-4841-8659-DD44BE961CDF}"/>
    <dgm:cxn modelId="{49E5FB1E-0517-4592-90B5-DA7F78FAD267}" type="presOf" srcId="{487975ED-D7A4-4CA4-A028-52CE5D7FF794}" destId="{3F5E1605-52F6-442C-9BD7-1F89ACAEC668}" srcOrd="0" destOrd="0" presId="urn:microsoft.com/office/officeart/2005/8/layout/vList2"/>
    <dgm:cxn modelId="{22820D5B-F22E-4595-8810-C546E81A4792}" type="presOf" srcId="{2F5DEA0E-E315-41AC-8A7C-1A9E5EFF2BFC}" destId="{83DE7069-BD36-49BD-B674-AE6A4C2E7D8C}" srcOrd="0" destOrd="0" presId="urn:microsoft.com/office/officeart/2005/8/layout/vList2"/>
    <dgm:cxn modelId="{9E927B4E-02B8-462A-818A-08395BAF7F07}" type="presOf" srcId="{27EACA7D-F494-414D-A196-82ABF443B0AE}" destId="{5BD4B02B-4C5A-4FF5-8B88-26F673C8229C}" srcOrd="0" destOrd="0" presId="urn:microsoft.com/office/officeart/2005/8/layout/vList2"/>
    <dgm:cxn modelId="{529C32C5-EA43-43E1-9B97-73CFE01652D9}" srcId="{487975ED-D7A4-4CA4-A028-52CE5D7FF794}" destId="{2F5DEA0E-E315-41AC-8A7C-1A9E5EFF2BFC}" srcOrd="1" destOrd="0" parTransId="{65E91448-5752-470F-B3FE-7F6272C0565D}" sibTransId="{6A30D66D-AAD1-4DBB-9BF3-C88DD14895BB}"/>
    <dgm:cxn modelId="{69F82B6B-BBA9-407C-853E-55E3B0231F3B}" type="presParOf" srcId="{3F5E1605-52F6-442C-9BD7-1F89ACAEC668}" destId="{5BD4B02B-4C5A-4FF5-8B88-26F673C8229C}" srcOrd="0" destOrd="0" presId="urn:microsoft.com/office/officeart/2005/8/layout/vList2"/>
    <dgm:cxn modelId="{E063EAF5-0DC8-4DDC-8809-CE4F495F8F52}" type="presParOf" srcId="{3F5E1605-52F6-442C-9BD7-1F89ACAEC668}" destId="{0460CA13-0BB0-43C0-9D03-9A7BF1CB6CC1}" srcOrd="1" destOrd="0" presId="urn:microsoft.com/office/officeart/2005/8/layout/vList2"/>
    <dgm:cxn modelId="{269ED472-9A1D-4E68-A1CC-6BFD37E6554F}" type="presParOf" srcId="{3F5E1605-52F6-442C-9BD7-1F89ACAEC668}" destId="{83DE7069-BD36-49BD-B674-AE6A4C2E7D8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075494-67AD-4139-9BBB-BACEC5965E7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B449B6C3-618E-43FC-8734-878CB9796825}">
      <dgm:prSet custT="1"/>
      <dgm:spPr/>
      <dgm:t>
        <a:bodyPr/>
        <a:lstStyle/>
        <a:p>
          <a:pPr algn="ctr"/>
          <a:r>
            <a:rPr lang="pl-PL" sz="3700">
              <a:latin typeface="+mj-lt"/>
            </a:rPr>
            <a:t>A Classifier</a:t>
          </a:r>
        </a:p>
        <a:p>
          <a:pPr algn="just"/>
          <a:r>
            <a:rPr lang="en-US" sz="1600">
              <a:latin typeface="+mj-lt"/>
            </a:rPr>
            <a:t>a certified health professional in a field relevant to the Eligible Impairment</a:t>
          </a:r>
          <a:r>
            <a:rPr lang="pl-PL" sz="1600">
              <a:latin typeface="+mj-lt"/>
            </a:rPr>
            <a:t> </a:t>
          </a:r>
          <a:r>
            <a:rPr lang="en-US" sz="1600">
              <a:latin typeface="+mj-lt"/>
            </a:rPr>
            <a:t>category,</a:t>
          </a:r>
          <a:r>
            <a:rPr lang="pl-PL" sz="1600">
              <a:latin typeface="+mj-lt"/>
            </a:rPr>
            <a:t> </a:t>
          </a:r>
          <a:r>
            <a:rPr lang="en-US" sz="1600">
              <a:latin typeface="+mj-lt"/>
            </a:rPr>
            <a:t>which </a:t>
          </a:r>
          <a:r>
            <a:rPr lang="pl-PL" sz="1600">
              <a:latin typeface="+mj-lt"/>
            </a:rPr>
            <a:t>WWR</a:t>
          </a:r>
          <a:r>
            <a:rPr lang="en-US" sz="1600">
              <a:latin typeface="+mj-lt"/>
            </a:rPr>
            <a:t> at its sole discretion deems</a:t>
          </a:r>
          <a:r>
            <a:rPr lang="pl-PL" sz="1600">
              <a:latin typeface="+mj-lt"/>
            </a:rPr>
            <a:t> </a:t>
          </a:r>
          <a:r>
            <a:rPr lang="en-US" sz="1600">
              <a:latin typeface="+mj-lt"/>
            </a:rPr>
            <a:t>acceptable, such as a physician,</a:t>
          </a:r>
          <a:r>
            <a:rPr lang="pl-PL" sz="1600">
              <a:latin typeface="+mj-lt"/>
            </a:rPr>
            <a:t> </a:t>
          </a:r>
          <a:r>
            <a:rPr lang="en-US" sz="1600">
              <a:latin typeface="+mj-lt"/>
            </a:rPr>
            <a:t>physiotherapist/physical therapist, or occupational therapist;</a:t>
          </a:r>
          <a:endParaRPr lang="en-US" sz="1600" dirty="0">
            <a:latin typeface="+mj-lt"/>
          </a:endParaRPr>
        </a:p>
      </dgm:t>
    </dgm:pt>
    <dgm:pt modelId="{EEFE42E4-9D97-4C08-BF0F-421B7F823C23}" type="parTrans" cxnId="{A4E81E02-E175-456C-8B19-CEB872ADDC98}">
      <dgm:prSet/>
      <dgm:spPr/>
      <dgm:t>
        <a:bodyPr/>
        <a:lstStyle/>
        <a:p>
          <a:endParaRPr lang="en-US">
            <a:solidFill>
              <a:schemeClr val="tx1"/>
            </a:solidFill>
            <a:latin typeface="+mj-lt"/>
          </a:endParaRPr>
        </a:p>
      </dgm:t>
    </dgm:pt>
    <dgm:pt modelId="{E34F84AD-CFCC-45D9-8314-80AA5315C2AD}" type="sibTrans" cxnId="{A4E81E02-E175-456C-8B19-CEB872ADDC98}">
      <dgm:prSet/>
      <dgm:spPr/>
      <dgm:t>
        <a:bodyPr/>
        <a:lstStyle/>
        <a:p>
          <a:endParaRPr lang="en-US">
            <a:solidFill>
              <a:schemeClr val="tx1"/>
            </a:solidFill>
            <a:latin typeface="+mj-lt"/>
          </a:endParaRPr>
        </a:p>
      </dgm:t>
    </dgm:pt>
    <dgm:pt modelId="{377A0D23-FCB1-40FC-919D-4AAEABFB54A7}">
      <dgm:prSet custT="1"/>
      <dgm:spPr/>
      <dgm:t>
        <a:bodyPr/>
        <a:lstStyle/>
        <a:p>
          <a:pPr algn="ctr"/>
          <a:r>
            <a:rPr lang="pl-PL" sz="3700">
              <a:latin typeface="+mj-lt"/>
            </a:rPr>
            <a:t>OR</a:t>
          </a:r>
          <a:endParaRPr lang="en-US" sz="3700" dirty="0">
            <a:latin typeface="+mj-lt"/>
          </a:endParaRPr>
        </a:p>
      </dgm:t>
    </dgm:pt>
    <dgm:pt modelId="{54B44C41-D260-426B-B286-318D698871A3}" type="parTrans" cxnId="{B51797BC-E4A6-46B0-B089-14E56DCF2011}">
      <dgm:prSet/>
      <dgm:spPr/>
      <dgm:t>
        <a:bodyPr/>
        <a:lstStyle/>
        <a:p>
          <a:endParaRPr lang="en-US">
            <a:solidFill>
              <a:schemeClr val="tx1"/>
            </a:solidFill>
            <a:latin typeface="+mj-lt"/>
          </a:endParaRPr>
        </a:p>
      </dgm:t>
    </dgm:pt>
    <dgm:pt modelId="{AADAFE93-30C0-41C3-B07F-1747A3D456A7}" type="sibTrans" cxnId="{B51797BC-E4A6-46B0-B089-14E56DCF2011}">
      <dgm:prSet/>
      <dgm:spPr/>
      <dgm:t>
        <a:bodyPr/>
        <a:lstStyle/>
        <a:p>
          <a:endParaRPr lang="en-US">
            <a:solidFill>
              <a:schemeClr val="tx1"/>
            </a:solidFill>
            <a:latin typeface="+mj-lt"/>
          </a:endParaRPr>
        </a:p>
      </dgm:t>
    </dgm:pt>
    <dgm:pt modelId="{CAAEC46F-7C91-4510-AC66-1E9E9F1A04C2}">
      <dgm:prSet custT="1"/>
      <dgm:spPr/>
      <dgm:t>
        <a:bodyPr/>
        <a:lstStyle/>
        <a:p>
          <a:pPr algn="ctr"/>
          <a:r>
            <a:rPr lang="pl-PL" sz="3700">
              <a:latin typeface="+mj-lt"/>
            </a:rPr>
            <a:t>A Technical Classifier</a:t>
          </a:r>
        </a:p>
        <a:p>
          <a:pPr algn="just"/>
          <a:r>
            <a:rPr lang="en-US" sz="1600">
              <a:latin typeface="+mj-lt"/>
            </a:rPr>
            <a:t>has extensive athletic, coaching, or other relevant</a:t>
          </a:r>
          <a:r>
            <a:rPr lang="pl-PL" sz="1600">
              <a:latin typeface="+mj-lt"/>
            </a:rPr>
            <a:t> </a:t>
          </a:r>
          <a:r>
            <a:rPr lang="en-US" sz="1600">
              <a:latin typeface="+mj-lt"/>
            </a:rPr>
            <a:t>background in</a:t>
          </a:r>
          <a:r>
            <a:rPr lang="pl-PL" sz="1600">
              <a:latin typeface="+mj-lt"/>
            </a:rPr>
            <a:t> </a:t>
          </a:r>
          <a:r>
            <a:rPr lang="en-US" sz="1600">
              <a:latin typeface="+mj-lt"/>
            </a:rPr>
            <a:t>wheelchair rugby; or a recogni</a:t>
          </a:r>
          <a:r>
            <a:rPr lang="pl-PL" sz="1600">
              <a:latin typeface="+mj-lt"/>
            </a:rPr>
            <a:t>s</a:t>
          </a:r>
          <a:r>
            <a:rPr lang="en-US" sz="1600">
              <a:latin typeface="+mj-lt"/>
            </a:rPr>
            <a:t>ed</a:t>
          </a:r>
          <a:r>
            <a:rPr lang="pl-PL" sz="1600">
              <a:latin typeface="+mj-lt"/>
            </a:rPr>
            <a:t> </a:t>
          </a:r>
          <a:r>
            <a:rPr lang="en-US" sz="1600">
              <a:latin typeface="+mj-lt"/>
            </a:rPr>
            <a:t>and reputable academic qualification, which encompasses a</a:t>
          </a:r>
          <a:r>
            <a:rPr lang="pl-PL" sz="1600">
              <a:latin typeface="+mj-lt"/>
            </a:rPr>
            <a:t> </a:t>
          </a:r>
          <a:r>
            <a:rPr lang="en-US" sz="1600">
              <a:latin typeface="+mj-lt"/>
            </a:rPr>
            <a:t>requisite level of anatomical, biomechanical and sport- specific expertise, which the </a:t>
          </a:r>
          <a:r>
            <a:rPr lang="pl-PL" sz="1600">
              <a:latin typeface="+mj-lt"/>
            </a:rPr>
            <a:t>WWR</a:t>
          </a:r>
          <a:r>
            <a:rPr lang="en-US" sz="1600">
              <a:latin typeface="+mj-lt"/>
            </a:rPr>
            <a:t> at its sole discretion deems to be acceptable. </a:t>
          </a:r>
          <a:endParaRPr lang="en-US" sz="1600" dirty="0">
            <a:latin typeface="+mj-lt"/>
          </a:endParaRPr>
        </a:p>
      </dgm:t>
    </dgm:pt>
    <dgm:pt modelId="{20EC89AC-D124-48FB-B79C-53D1C4631AD8}" type="parTrans" cxnId="{9B937063-6E6B-45E1-A3C4-7551985FE029}">
      <dgm:prSet/>
      <dgm:spPr/>
      <dgm:t>
        <a:bodyPr/>
        <a:lstStyle/>
        <a:p>
          <a:endParaRPr lang="en-US">
            <a:solidFill>
              <a:schemeClr val="tx1"/>
            </a:solidFill>
            <a:latin typeface="+mj-lt"/>
          </a:endParaRPr>
        </a:p>
      </dgm:t>
    </dgm:pt>
    <dgm:pt modelId="{5BD67435-A38F-4884-97CE-7DC8487A193A}" type="sibTrans" cxnId="{9B937063-6E6B-45E1-A3C4-7551985FE029}">
      <dgm:prSet/>
      <dgm:spPr/>
      <dgm:t>
        <a:bodyPr/>
        <a:lstStyle/>
        <a:p>
          <a:endParaRPr lang="en-US">
            <a:solidFill>
              <a:schemeClr val="tx1"/>
            </a:solidFill>
            <a:latin typeface="+mj-lt"/>
          </a:endParaRPr>
        </a:p>
      </dgm:t>
    </dgm:pt>
    <dgm:pt modelId="{5B6E35F2-B623-49EC-8978-4F32FDC2A066}" type="pres">
      <dgm:prSet presAssocID="{69075494-67AD-4139-9BBB-BACEC5965E7E}" presName="linear" presStyleCnt="0">
        <dgm:presLayoutVars>
          <dgm:animLvl val="lvl"/>
          <dgm:resizeHandles val="exact"/>
        </dgm:presLayoutVars>
      </dgm:prSet>
      <dgm:spPr/>
    </dgm:pt>
    <dgm:pt modelId="{8286C8F6-5299-44B7-9EEB-97E4F935344A}" type="pres">
      <dgm:prSet presAssocID="{B449B6C3-618E-43FC-8734-878CB9796825}" presName="parentText" presStyleLbl="node1" presStyleIdx="0" presStyleCnt="3" custScaleY="92292">
        <dgm:presLayoutVars>
          <dgm:chMax val="0"/>
          <dgm:bulletEnabled val="1"/>
        </dgm:presLayoutVars>
      </dgm:prSet>
      <dgm:spPr/>
    </dgm:pt>
    <dgm:pt modelId="{57889EC6-9729-428E-930B-AB9725851E8F}" type="pres">
      <dgm:prSet presAssocID="{E34F84AD-CFCC-45D9-8314-80AA5315C2AD}" presName="spacer" presStyleCnt="0"/>
      <dgm:spPr/>
    </dgm:pt>
    <dgm:pt modelId="{E5688C9E-22C7-4D1D-A7CE-B408AD79D79F}" type="pres">
      <dgm:prSet presAssocID="{377A0D23-FCB1-40FC-919D-4AAEABFB54A7}" presName="parentText" presStyleLbl="node1" presStyleIdx="1" presStyleCnt="3" custScaleY="19383">
        <dgm:presLayoutVars>
          <dgm:chMax val="0"/>
          <dgm:bulletEnabled val="1"/>
        </dgm:presLayoutVars>
      </dgm:prSet>
      <dgm:spPr/>
    </dgm:pt>
    <dgm:pt modelId="{B0F9F0A6-B864-468B-8C9C-16AE9D3C5450}" type="pres">
      <dgm:prSet presAssocID="{AADAFE93-30C0-41C3-B07F-1747A3D456A7}" presName="spacer" presStyleCnt="0"/>
      <dgm:spPr/>
    </dgm:pt>
    <dgm:pt modelId="{511803C5-75C4-4E5C-939F-B9C3E820F302}" type="pres">
      <dgm:prSet presAssocID="{CAAEC46F-7C91-4510-AC66-1E9E9F1A04C2}" presName="parentText" presStyleLbl="node1" presStyleIdx="2" presStyleCnt="3" custScaleY="92230">
        <dgm:presLayoutVars>
          <dgm:chMax val="0"/>
          <dgm:bulletEnabled val="1"/>
        </dgm:presLayoutVars>
      </dgm:prSet>
      <dgm:spPr/>
    </dgm:pt>
  </dgm:ptLst>
  <dgm:cxnLst>
    <dgm:cxn modelId="{A4E81E02-E175-456C-8B19-CEB872ADDC98}" srcId="{69075494-67AD-4139-9BBB-BACEC5965E7E}" destId="{B449B6C3-618E-43FC-8734-878CB9796825}" srcOrd="0" destOrd="0" parTransId="{EEFE42E4-9D97-4C08-BF0F-421B7F823C23}" sibTransId="{E34F84AD-CFCC-45D9-8314-80AA5315C2AD}"/>
    <dgm:cxn modelId="{9B937063-6E6B-45E1-A3C4-7551985FE029}" srcId="{69075494-67AD-4139-9BBB-BACEC5965E7E}" destId="{CAAEC46F-7C91-4510-AC66-1E9E9F1A04C2}" srcOrd="2" destOrd="0" parTransId="{20EC89AC-D124-48FB-B79C-53D1C4631AD8}" sibTransId="{5BD67435-A38F-4884-97CE-7DC8487A193A}"/>
    <dgm:cxn modelId="{BC317E97-6BC6-49E9-819E-4EF85E81E011}" type="presOf" srcId="{B449B6C3-618E-43FC-8734-878CB9796825}" destId="{8286C8F6-5299-44B7-9EEB-97E4F935344A}" srcOrd="0" destOrd="0" presId="urn:microsoft.com/office/officeart/2005/8/layout/vList2"/>
    <dgm:cxn modelId="{B51797BC-E4A6-46B0-B089-14E56DCF2011}" srcId="{69075494-67AD-4139-9BBB-BACEC5965E7E}" destId="{377A0D23-FCB1-40FC-919D-4AAEABFB54A7}" srcOrd="1" destOrd="0" parTransId="{54B44C41-D260-426B-B286-318D698871A3}" sibTransId="{AADAFE93-30C0-41C3-B07F-1747A3D456A7}"/>
    <dgm:cxn modelId="{582878D8-B81B-475A-9B6A-4342295CD43E}" type="presOf" srcId="{377A0D23-FCB1-40FC-919D-4AAEABFB54A7}" destId="{E5688C9E-22C7-4D1D-A7CE-B408AD79D79F}" srcOrd="0" destOrd="0" presId="urn:microsoft.com/office/officeart/2005/8/layout/vList2"/>
    <dgm:cxn modelId="{C9F508EA-232E-4346-B46C-7BEED3144A46}" type="presOf" srcId="{CAAEC46F-7C91-4510-AC66-1E9E9F1A04C2}" destId="{511803C5-75C4-4E5C-939F-B9C3E820F302}" srcOrd="0" destOrd="0" presId="urn:microsoft.com/office/officeart/2005/8/layout/vList2"/>
    <dgm:cxn modelId="{5791FEFA-1653-4834-97D0-8BD7463AE606}" type="presOf" srcId="{69075494-67AD-4139-9BBB-BACEC5965E7E}" destId="{5B6E35F2-B623-49EC-8978-4F32FDC2A066}" srcOrd="0" destOrd="0" presId="urn:microsoft.com/office/officeart/2005/8/layout/vList2"/>
    <dgm:cxn modelId="{EC8BC16F-6702-4483-B4E6-8BF5581B31A9}" type="presParOf" srcId="{5B6E35F2-B623-49EC-8978-4F32FDC2A066}" destId="{8286C8F6-5299-44B7-9EEB-97E4F935344A}" srcOrd="0" destOrd="0" presId="urn:microsoft.com/office/officeart/2005/8/layout/vList2"/>
    <dgm:cxn modelId="{E9B1345C-54C1-4B95-BC09-47363B800323}" type="presParOf" srcId="{5B6E35F2-B623-49EC-8978-4F32FDC2A066}" destId="{57889EC6-9729-428E-930B-AB9725851E8F}" srcOrd="1" destOrd="0" presId="urn:microsoft.com/office/officeart/2005/8/layout/vList2"/>
    <dgm:cxn modelId="{214D5A70-0E75-4998-ADF7-8221A73906D2}" type="presParOf" srcId="{5B6E35F2-B623-49EC-8978-4F32FDC2A066}" destId="{E5688C9E-22C7-4D1D-A7CE-B408AD79D79F}" srcOrd="2" destOrd="0" presId="urn:microsoft.com/office/officeart/2005/8/layout/vList2"/>
    <dgm:cxn modelId="{1C246D58-9228-4891-93CE-1049A6B44EF6}" type="presParOf" srcId="{5B6E35F2-B623-49EC-8978-4F32FDC2A066}" destId="{B0F9F0A6-B864-468B-8C9C-16AE9D3C5450}" srcOrd="3" destOrd="0" presId="urn:microsoft.com/office/officeart/2005/8/layout/vList2"/>
    <dgm:cxn modelId="{D74D68B1-D5F1-4A65-B398-74E4D597CCE2}" type="presParOf" srcId="{5B6E35F2-B623-49EC-8978-4F32FDC2A066}" destId="{511803C5-75C4-4E5C-939F-B9C3E820F30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87975ED-D7A4-4CA4-A028-52CE5D7FF794}" type="doc">
      <dgm:prSet loTypeId="urn:microsoft.com/office/officeart/2005/8/layout/vList2" loCatId="list" qsTypeId="urn:microsoft.com/office/officeart/2005/8/quickstyle/simple4" qsCatId="simple" csTypeId="urn:microsoft.com/office/officeart/2005/8/colors/accent1_5" csCatId="accent1" phldr="1"/>
      <dgm:spPr/>
      <dgm:t>
        <a:bodyPr/>
        <a:lstStyle/>
        <a:p>
          <a:endParaRPr lang="en-US"/>
        </a:p>
      </dgm:t>
    </dgm:pt>
    <dgm:pt modelId="{27EACA7D-F494-414D-A196-82ABF443B0AE}">
      <dgm:prSet custT="1"/>
      <dgm:spPr/>
      <dgm:t>
        <a:bodyPr/>
        <a:lstStyle/>
        <a:p>
          <a:pPr algn="just"/>
          <a:r>
            <a:rPr lang="pl-PL" sz="2000" dirty="0">
              <a:latin typeface="+mj-lt"/>
            </a:rPr>
            <a:t>The </a:t>
          </a:r>
          <a:r>
            <a:rPr lang="pl-PL" sz="2000" dirty="0" err="1">
              <a:latin typeface="+mj-lt"/>
            </a:rPr>
            <a:t>Classifiers</a:t>
          </a:r>
          <a:r>
            <a:rPr lang="pl-PL" sz="2000" dirty="0">
              <a:latin typeface="+mj-lt"/>
            </a:rPr>
            <a:t> </a:t>
          </a:r>
          <a:r>
            <a:rPr lang="pl-PL" sz="2000" dirty="0" err="1">
              <a:latin typeface="+mj-lt"/>
            </a:rPr>
            <a:t>evaluate</a:t>
          </a:r>
          <a:r>
            <a:rPr lang="pl-PL" sz="2000" dirty="0">
              <a:latin typeface="+mj-lt"/>
            </a:rPr>
            <a:t> </a:t>
          </a:r>
          <a:r>
            <a:rPr lang="pl-PL" sz="2000" dirty="0" err="1">
              <a:latin typeface="+mj-lt"/>
            </a:rPr>
            <a:t>novel</a:t>
          </a:r>
          <a:r>
            <a:rPr lang="pl-PL" sz="2000" dirty="0">
              <a:latin typeface="+mj-lt"/>
            </a:rPr>
            <a:t> </a:t>
          </a:r>
          <a:r>
            <a:rPr lang="pl-PL" sz="2000" dirty="0" err="1">
              <a:latin typeface="+mj-lt"/>
            </a:rPr>
            <a:t>tests</a:t>
          </a:r>
          <a:r>
            <a:rPr lang="pl-PL" sz="2000" dirty="0">
              <a:latin typeface="+mj-lt"/>
            </a:rPr>
            <a:t> and sport </a:t>
          </a:r>
          <a:r>
            <a:rPr lang="pl-PL" sz="2000" dirty="0" err="1">
              <a:latin typeface="+mj-lt"/>
            </a:rPr>
            <a:t>specific</a:t>
          </a:r>
          <a:r>
            <a:rPr lang="pl-PL" sz="2000" dirty="0">
              <a:latin typeface="+mj-lt"/>
            </a:rPr>
            <a:t> </a:t>
          </a:r>
          <a:r>
            <a:rPr lang="pl-PL" sz="2000" dirty="0" err="1">
              <a:latin typeface="+mj-lt"/>
            </a:rPr>
            <a:t>tests</a:t>
          </a:r>
          <a:r>
            <a:rPr lang="pl-PL" sz="2000" dirty="0">
              <a:latin typeface="+mj-lt"/>
            </a:rPr>
            <a:t> in a non-</a:t>
          </a:r>
          <a:r>
            <a:rPr lang="pl-PL" sz="2000" dirty="0" err="1">
              <a:latin typeface="+mj-lt"/>
            </a:rPr>
            <a:t>competitive</a:t>
          </a:r>
          <a:r>
            <a:rPr lang="pl-PL" sz="2000" dirty="0">
              <a:latin typeface="+mj-lt"/>
            </a:rPr>
            <a:t> environment.</a:t>
          </a:r>
          <a:endParaRPr lang="en-US" sz="2000" dirty="0">
            <a:latin typeface="+mj-lt"/>
          </a:endParaRPr>
        </a:p>
      </dgm:t>
    </dgm:pt>
    <dgm:pt modelId="{59E0A3E2-3E80-4464-B311-9DBF0055C9F3}" type="parTrans" cxnId="{C355DA15-C893-4671-944C-FB3988FCE96F}">
      <dgm:prSet/>
      <dgm:spPr/>
      <dgm:t>
        <a:bodyPr/>
        <a:lstStyle/>
        <a:p>
          <a:pPr algn="just"/>
          <a:endParaRPr lang="en-US" sz="2000">
            <a:latin typeface="+mj-lt"/>
          </a:endParaRPr>
        </a:p>
      </dgm:t>
    </dgm:pt>
    <dgm:pt modelId="{A2D41107-FEA3-4841-8659-DD44BE961CDF}" type="sibTrans" cxnId="{C355DA15-C893-4671-944C-FB3988FCE96F}">
      <dgm:prSet/>
      <dgm:spPr/>
      <dgm:t>
        <a:bodyPr/>
        <a:lstStyle/>
        <a:p>
          <a:pPr algn="just"/>
          <a:endParaRPr lang="en-US" sz="2000">
            <a:latin typeface="+mj-lt"/>
          </a:endParaRPr>
        </a:p>
      </dgm:t>
    </dgm:pt>
    <dgm:pt modelId="{2F5DEA0E-E315-41AC-8A7C-1A9E5EFF2BFC}">
      <dgm:prSet custT="1"/>
      <dgm:spPr/>
      <dgm:t>
        <a:bodyPr/>
        <a:lstStyle/>
        <a:p>
          <a:pPr algn="just"/>
          <a:r>
            <a:rPr lang="pl-PL" sz="2000" dirty="0" err="1">
              <a:latin typeface="+mj-lt"/>
            </a:rPr>
            <a:t>Novel</a:t>
          </a:r>
          <a:r>
            <a:rPr lang="pl-PL" sz="2000" dirty="0">
              <a:latin typeface="+mj-lt"/>
            </a:rPr>
            <a:t> </a:t>
          </a:r>
          <a:r>
            <a:rPr lang="pl-PL" sz="2000" dirty="0" err="1">
              <a:latin typeface="+mj-lt"/>
            </a:rPr>
            <a:t>tests</a:t>
          </a:r>
          <a:r>
            <a:rPr lang="pl-PL" sz="2000" dirty="0">
              <a:latin typeface="+mj-lt"/>
            </a:rPr>
            <a:t> and sport-</a:t>
          </a:r>
          <a:r>
            <a:rPr lang="pl-PL" sz="2000" dirty="0" err="1">
              <a:latin typeface="+mj-lt"/>
            </a:rPr>
            <a:t>specific</a:t>
          </a:r>
          <a:r>
            <a:rPr lang="pl-PL" sz="2000" dirty="0">
              <a:latin typeface="+mj-lt"/>
            </a:rPr>
            <a:t> </a:t>
          </a:r>
          <a:r>
            <a:rPr lang="pl-PL" sz="2000" dirty="0" err="1">
              <a:latin typeface="+mj-lt"/>
            </a:rPr>
            <a:t>activities</a:t>
          </a:r>
          <a:r>
            <a:rPr lang="pl-PL" sz="2000" dirty="0">
              <a:latin typeface="+mj-lt"/>
            </a:rPr>
            <a:t> </a:t>
          </a:r>
          <a:r>
            <a:rPr lang="pl-PL" sz="2000" dirty="0" err="1">
              <a:latin typeface="+mj-lt"/>
            </a:rPr>
            <a:t>are</a:t>
          </a:r>
          <a:r>
            <a:rPr lang="pl-PL" sz="2000" dirty="0">
              <a:latin typeface="+mj-lt"/>
            </a:rPr>
            <a:t> </a:t>
          </a:r>
          <a:r>
            <a:rPr lang="pl-PL" sz="2000" dirty="0" err="1">
              <a:latin typeface="+mj-lt"/>
            </a:rPr>
            <a:t>observed</a:t>
          </a:r>
          <a:r>
            <a:rPr lang="pl-PL" sz="2000" dirty="0">
              <a:latin typeface="+mj-lt"/>
            </a:rPr>
            <a:t> in the TA </a:t>
          </a:r>
          <a:r>
            <a:rPr lang="pl-PL" sz="2000" dirty="0" err="1">
              <a:latin typeface="+mj-lt"/>
            </a:rPr>
            <a:t>both</a:t>
          </a:r>
          <a:r>
            <a:rPr lang="pl-PL" sz="2000" dirty="0">
              <a:latin typeface="+mj-lt"/>
            </a:rPr>
            <a:t> with and </a:t>
          </a:r>
          <a:r>
            <a:rPr lang="pl-PL" sz="2000" dirty="0" err="1">
              <a:latin typeface="+mj-lt"/>
            </a:rPr>
            <a:t>without</a:t>
          </a:r>
          <a:r>
            <a:rPr lang="pl-PL" sz="2000" dirty="0">
              <a:latin typeface="+mj-lt"/>
            </a:rPr>
            <a:t> </a:t>
          </a:r>
          <a:r>
            <a:rPr lang="pl-PL" sz="2000" dirty="0" err="1">
              <a:latin typeface="+mj-lt"/>
            </a:rPr>
            <a:t>equipment</a:t>
          </a:r>
          <a:r>
            <a:rPr lang="pl-PL" sz="2000" dirty="0">
              <a:latin typeface="+mj-lt"/>
            </a:rPr>
            <a:t> to </a:t>
          </a:r>
          <a:r>
            <a:rPr lang="pl-PL" sz="2000" dirty="0" err="1">
              <a:latin typeface="+mj-lt"/>
            </a:rPr>
            <a:t>look</a:t>
          </a:r>
          <a:r>
            <a:rPr lang="pl-PL" sz="2000" dirty="0">
              <a:latin typeface="+mj-lt"/>
            </a:rPr>
            <a:t> </a:t>
          </a:r>
          <a:r>
            <a:rPr lang="pl-PL" sz="2000" dirty="0" err="1">
              <a:latin typeface="+mj-lt"/>
            </a:rPr>
            <a:t>at</a:t>
          </a:r>
          <a:r>
            <a:rPr lang="pl-PL" sz="2000" dirty="0">
              <a:latin typeface="+mj-lt"/>
            </a:rPr>
            <a:t> </a:t>
          </a:r>
          <a:r>
            <a:rPr lang="pl-PL" sz="2000" dirty="0" err="1">
              <a:latin typeface="+mj-lt"/>
            </a:rPr>
            <a:t>how</a:t>
          </a:r>
          <a:r>
            <a:rPr lang="pl-PL" sz="2000" dirty="0">
              <a:latin typeface="+mj-lt"/>
            </a:rPr>
            <a:t>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does</a:t>
          </a:r>
          <a:r>
            <a:rPr lang="pl-PL" sz="2000" dirty="0">
              <a:latin typeface="+mj-lt"/>
            </a:rPr>
            <a:t> the </a:t>
          </a:r>
          <a:r>
            <a:rPr lang="pl-PL" sz="2000" dirty="0" err="1">
              <a:latin typeface="+mj-lt"/>
            </a:rPr>
            <a:t>activity</a:t>
          </a:r>
          <a:r>
            <a:rPr lang="pl-PL" sz="2000" dirty="0">
              <a:latin typeface="+mj-lt"/>
            </a:rPr>
            <a:t> and to </a:t>
          </a:r>
          <a:r>
            <a:rPr lang="pl-PL" sz="2000" dirty="0" err="1">
              <a:latin typeface="+mj-lt"/>
            </a:rPr>
            <a:t>consider</a:t>
          </a:r>
          <a:r>
            <a:rPr lang="pl-PL" sz="2000" dirty="0">
              <a:latin typeface="+mj-lt"/>
            </a:rPr>
            <a:t> the influence of </a:t>
          </a:r>
          <a:r>
            <a:rPr lang="pl-PL" sz="2000" dirty="0" err="1">
              <a:latin typeface="+mj-lt"/>
            </a:rPr>
            <a:t>equipment</a:t>
          </a:r>
          <a:r>
            <a:rPr lang="pl-PL" sz="2000" dirty="0">
              <a:latin typeface="+mj-lt"/>
            </a:rPr>
            <a:t> on </a:t>
          </a:r>
          <a:r>
            <a:rPr lang="pl-PL" sz="2000" dirty="0" err="1">
              <a:latin typeface="+mj-lt"/>
            </a:rPr>
            <a:t>wheelchair</a:t>
          </a:r>
          <a:r>
            <a:rPr lang="pl-PL" sz="2000" dirty="0">
              <a:latin typeface="+mj-lt"/>
            </a:rPr>
            <a:t> and </a:t>
          </a:r>
          <a:r>
            <a:rPr lang="pl-PL" sz="2000" dirty="0" err="1">
              <a:latin typeface="+mj-lt"/>
            </a:rPr>
            <a:t>ball</a:t>
          </a:r>
          <a:r>
            <a:rPr lang="pl-PL" sz="2000" dirty="0">
              <a:latin typeface="+mj-lt"/>
            </a:rPr>
            <a:t> </a:t>
          </a:r>
          <a:r>
            <a:rPr lang="pl-PL" sz="2000" dirty="0" err="1">
              <a:latin typeface="+mj-lt"/>
            </a:rPr>
            <a:t>handling</a:t>
          </a:r>
          <a:r>
            <a:rPr lang="pl-PL" sz="2000" dirty="0">
              <a:latin typeface="+mj-lt"/>
            </a:rPr>
            <a:t>. </a:t>
          </a:r>
          <a:endParaRPr lang="en-US" sz="2000" dirty="0">
            <a:latin typeface="+mj-lt"/>
          </a:endParaRPr>
        </a:p>
      </dgm:t>
    </dgm:pt>
    <dgm:pt modelId="{65E91448-5752-470F-B3FE-7F6272C0565D}" type="parTrans" cxnId="{529C32C5-EA43-43E1-9B97-73CFE01652D9}">
      <dgm:prSet/>
      <dgm:spPr/>
      <dgm:t>
        <a:bodyPr/>
        <a:lstStyle/>
        <a:p>
          <a:pPr algn="just"/>
          <a:endParaRPr lang="en-US" sz="2000">
            <a:latin typeface="+mj-lt"/>
          </a:endParaRPr>
        </a:p>
      </dgm:t>
    </dgm:pt>
    <dgm:pt modelId="{6A30D66D-AAD1-4DBB-9BF3-C88DD14895BB}" type="sibTrans" cxnId="{529C32C5-EA43-43E1-9B97-73CFE01652D9}">
      <dgm:prSet/>
      <dgm:spPr/>
      <dgm:t>
        <a:bodyPr/>
        <a:lstStyle/>
        <a:p>
          <a:pPr algn="just"/>
          <a:endParaRPr lang="en-US" sz="2000">
            <a:latin typeface="+mj-lt"/>
          </a:endParaRPr>
        </a:p>
      </dgm:t>
    </dgm:pt>
    <dgm:pt modelId="{0DD20BE8-7017-4C72-9A27-D1B40B07907A}">
      <dgm:prSet custT="1"/>
      <dgm:spPr/>
      <dgm:t>
        <a:bodyPr/>
        <a:lstStyle/>
        <a:p>
          <a:pPr algn="just"/>
          <a:r>
            <a:rPr lang="pl-PL" sz="2000" dirty="0">
              <a:latin typeface="+mj-lt"/>
            </a:rPr>
            <a:t>The </a:t>
          </a:r>
          <a:r>
            <a:rPr lang="pl-PL" sz="2000" dirty="0" err="1">
              <a:latin typeface="+mj-lt"/>
            </a:rPr>
            <a:t>classifiers</a:t>
          </a:r>
          <a:r>
            <a:rPr lang="pl-PL" sz="2000" dirty="0">
              <a:latin typeface="+mj-lt"/>
            </a:rPr>
            <a:t> </a:t>
          </a:r>
          <a:r>
            <a:rPr lang="pl-PL" sz="2000" dirty="0" err="1">
              <a:latin typeface="+mj-lt"/>
            </a:rPr>
            <a:t>must</a:t>
          </a:r>
          <a:r>
            <a:rPr lang="pl-PL" sz="2000" dirty="0">
              <a:latin typeface="+mj-lt"/>
            </a:rPr>
            <a:t> be </a:t>
          </a:r>
          <a:r>
            <a:rPr lang="pl-PL" sz="2000" dirty="0" err="1">
              <a:latin typeface="+mj-lt"/>
            </a:rPr>
            <a:t>confident</a:t>
          </a:r>
          <a:r>
            <a:rPr lang="pl-PL" sz="2000" dirty="0">
              <a:latin typeface="+mj-lt"/>
            </a:rPr>
            <a:t> </a:t>
          </a:r>
          <a:r>
            <a:rPr lang="pl-PL" sz="2000" dirty="0" err="1">
              <a:latin typeface="+mj-lt"/>
            </a:rPr>
            <a:t>that</a:t>
          </a:r>
          <a:r>
            <a:rPr lang="pl-PL" sz="2000" dirty="0">
              <a:latin typeface="+mj-lt"/>
            </a:rPr>
            <a:t>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has</a:t>
          </a:r>
          <a:r>
            <a:rPr lang="pl-PL" sz="2000" dirty="0">
              <a:latin typeface="+mj-lt"/>
            </a:rPr>
            <a:t> to performer the </a:t>
          </a:r>
          <a:r>
            <a:rPr lang="pl-PL" sz="2000" dirty="0" err="1">
              <a:latin typeface="+mj-lt"/>
            </a:rPr>
            <a:t>specific</a:t>
          </a:r>
          <a:r>
            <a:rPr lang="pl-PL" sz="2000" dirty="0">
              <a:latin typeface="+mj-lt"/>
            </a:rPr>
            <a:t> </a:t>
          </a:r>
          <a:r>
            <a:rPr lang="pl-PL" sz="2000" dirty="0" err="1">
              <a:latin typeface="+mj-lt"/>
            </a:rPr>
            <a:t>activities</a:t>
          </a:r>
          <a:r>
            <a:rPr lang="pl-PL" sz="2000" dirty="0">
              <a:latin typeface="+mj-lt"/>
            </a:rPr>
            <a:t> to the </a:t>
          </a:r>
          <a:r>
            <a:rPr lang="pl-PL" sz="2000" dirty="0" err="1">
              <a:latin typeface="+mj-lt"/>
            </a:rPr>
            <a:t>best</a:t>
          </a:r>
          <a:r>
            <a:rPr lang="pl-PL" sz="2000" dirty="0">
              <a:latin typeface="+mj-lt"/>
            </a:rPr>
            <a:t> of </a:t>
          </a:r>
          <a:r>
            <a:rPr lang="pl-PL" sz="2000" dirty="0" err="1">
              <a:latin typeface="+mj-lt"/>
            </a:rPr>
            <a:t>his</a:t>
          </a:r>
          <a:r>
            <a:rPr lang="pl-PL" sz="2000" dirty="0">
              <a:latin typeface="+mj-lt"/>
            </a:rPr>
            <a:t>/</a:t>
          </a:r>
          <a:r>
            <a:rPr lang="pl-PL" sz="2000" dirty="0" err="1">
              <a:latin typeface="+mj-lt"/>
            </a:rPr>
            <a:t>her</a:t>
          </a:r>
          <a:r>
            <a:rPr lang="pl-PL" sz="2000" dirty="0">
              <a:latin typeface="+mj-lt"/>
            </a:rPr>
            <a:t> </a:t>
          </a:r>
          <a:r>
            <a:rPr lang="pl-PL" sz="2000" dirty="0" err="1">
              <a:latin typeface="+mj-lt"/>
            </a:rPr>
            <a:t>ability</a:t>
          </a:r>
          <a:r>
            <a:rPr lang="pl-PL" sz="2000" dirty="0">
              <a:latin typeface="+mj-lt"/>
            </a:rPr>
            <a:t> </a:t>
          </a:r>
          <a:r>
            <a:rPr lang="pl-PL" sz="2000" dirty="0" err="1">
              <a:latin typeface="+mj-lt"/>
            </a:rPr>
            <a:t>during</a:t>
          </a:r>
          <a:r>
            <a:rPr lang="pl-PL" sz="2000" dirty="0">
              <a:latin typeface="+mj-lt"/>
            </a:rPr>
            <a:t> the TA and </a:t>
          </a:r>
          <a:r>
            <a:rPr lang="pl-PL" sz="2000" dirty="0" err="1">
              <a:latin typeface="+mj-lt"/>
            </a:rPr>
            <a:t>may</a:t>
          </a:r>
          <a:r>
            <a:rPr lang="pl-PL" sz="2000" dirty="0">
              <a:latin typeface="+mj-lt"/>
            </a:rPr>
            <a:t> </a:t>
          </a:r>
          <a:r>
            <a:rPr lang="pl-PL" sz="2000" dirty="0" err="1">
              <a:latin typeface="+mj-lt"/>
            </a:rPr>
            <a:t>request</a:t>
          </a:r>
          <a:r>
            <a:rPr lang="pl-PL" sz="2000" dirty="0">
              <a:latin typeface="+mj-lt"/>
            </a:rPr>
            <a:t> </a:t>
          </a:r>
          <a:r>
            <a:rPr lang="pl-PL" sz="2000" dirty="0" err="1">
              <a:latin typeface="+mj-lt"/>
            </a:rPr>
            <a:t>greater</a:t>
          </a:r>
          <a:r>
            <a:rPr lang="pl-PL" sz="2000" dirty="0">
              <a:latin typeface="+mj-lt"/>
            </a:rPr>
            <a:t> to </a:t>
          </a:r>
          <a:r>
            <a:rPr lang="pl-PL" sz="2000" dirty="0" err="1">
              <a:latin typeface="+mj-lt"/>
            </a:rPr>
            <a:t>ensure</a:t>
          </a:r>
          <a:r>
            <a:rPr lang="pl-PL" sz="2000" dirty="0">
              <a:latin typeface="+mj-lt"/>
            </a:rPr>
            <a:t> </a:t>
          </a:r>
          <a:r>
            <a:rPr lang="pl-PL" sz="2000" dirty="0" err="1">
              <a:latin typeface="+mj-lt"/>
            </a:rPr>
            <a:t>optimal</a:t>
          </a:r>
          <a:r>
            <a:rPr lang="pl-PL" sz="2000" dirty="0">
              <a:latin typeface="+mj-lt"/>
            </a:rPr>
            <a:t> </a:t>
          </a:r>
          <a:r>
            <a:rPr lang="pl-PL" sz="2000" dirty="0" err="1">
              <a:latin typeface="+mj-lt"/>
            </a:rPr>
            <a:t>observation</a:t>
          </a:r>
          <a:r>
            <a:rPr lang="pl-PL" sz="2000" dirty="0">
              <a:latin typeface="+mj-lt"/>
            </a:rPr>
            <a:t> </a:t>
          </a:r>
          <a:r>
            <a:rPr lang="pl-PL" sz="2000" dirty="0" err="1">
              <a:latin typeface="+mj-lt"/>
            </a:rPr>
            <a:t>opportunities</a:t>
          </a:r>
          <a:r>
            <a:rPr lang="pl-PL" sz="2000" dirty="0">
              <a:latin typeface="+mj-lt"/>
            </a:rPr>
            <a:t>. </a:t>
          </a:r>
          <a:endParaRPr lang="en-US" sz="2000" dirty="0">
            <a:latin typeface="+mj-lt"/>
          </a:endParaRPr>
        </a:p>
      </dgm:t>
    </dgm:pt>
    <dgm:pt modelId="{942B50C7-0A1A-42E9-910D-B2BA9DAB5973}" type="parTrans" cxnId="{BD4CF37B-F452-4FEA-90DE-EB583952DA22}">
      <dgm:prSet/>
      <dgm:spPr/>
      <dgm:t>
        <a:bodyPr/>
        <a:lstStyle/>
        <a:p>
          <a:pPr algn="just"/>
          <a:endParaRPr lang="en-US" sz="2000">
            <a:latin typeface="+mj-lt"/>
          </a:endParaRPr>
        </a:p>
      </dgm:t>
    </dgm:pt>
    <dgm:pt modelId="{873C2922-A29C-405E-B296-F27C8FDE8F9A}" type="sibTrans" cxnId="{BD4CF37B-F452-4FEA-90DE-EB583952DA22}">
      <dgm:prSet/>
      <dgm:spPr/>
      <dgm:t>
        <a:bodyPr/>
        <a:lstStyle/>
        <a:p>
          <a:pPr algn="just"/>
          <a:endParaRPr lang="en-US" sz="2000">
            <a:latin typeface="+mj-lt"/>
          </a:endParaRPr>
        </a:p>
      </dgm:t>
    </dgm:pt>
    <dgm:pt modelId="{3F5E1605-52F6-442C-9BD7-1F89ACAEC668}" type="pres">
      <dgm:prSet presAssocID="{487975ED-D7A4-4CA4-A028-52CE5D7FF794}" presName="linear" presStyleCnt="0">
        <dgm:presLayoutVars>
          <dgm:animLvl val="lvl"/>
          <dgm:resizeHandles val="exact"/>
        </dgm:presLayoutVars>
      </dgm:prSet>
      <dgm:spPr/>
    </dgm:pt>
    <dgm:pt modelId="{5BD4B02B-4C5A-4FF5-8B88-26F673C8229C}" type="pres">
      <dgm:prSet presAssocID="{27EACA7D-F494-414D-A196-82ABF443B0AE}" presName="parentText" presStyleLbl="node1" presStyleIdx="0" presStyleCnt="3" custScaleY="60384">
        <dgm:presLayoutVars>
          <dgm:chMax val="0"/>
          <dgm:bulletEnabled val="1"/>
        </dgm:presLayoutVars>
      </dgm:prSet>
      <dgm:spPr/>
    </dgm:pt>
    <dgm:pt modelId="{0460CA13-0BB0-43C0-9D03-9A7BF1CB6CC1}" type="pres">
      <dgm:prSet presAssocID="{A2D41107-FEA3-4841-8659-DD44BE961CDF}" presName="spacer" presStyleCnt="0"/>
      <dgm:spPr/>
    </dgm:pt>
    <dgm:pt modelId="{83DE7069-BD36-49BD-B674-AE6A4C2E7D8C}" type="pres">
      <dgm:prSet presAssocID="{2F5DEA0E-E315-41AC-8A7C-1A9E5EFF2BFC}" presName="parentText" presStyleLbl="node1" presStyleIdx="1" presStyleCnt="3">
        <dgm:presLayoutVars>
          <dgm:chMax val="0"/>
          <dgm:bulletEnabled val="1"/>
        </dgm:presLayoutVars>
      </dgm:prSet>
      <dgm:spPr/>
    </dgm:pt>
    <dgm:pt modelId="{2A167D20-059F-41BB-8F03-999C850F5CBF}" type="pres">
      <dgm:prSet presAssocID="{6A30D66D-AAD1-4DBB-9BF3-C88DD14895BB}" presName="spacer" presStyleCnt="0"/>
      <dgm:spPr/>
    </dgm:pt>
    <dgm:pt modelId="{746C50F5-0A1F-4524-9E0F-E53AC7F0226B}" type="pres">
      <dgm:prSet presAssocID="{0DD20BE8-7017-4C72-9A27-D1B40B07907A}" presName="parentText" presStyleLbl="node1" presStyleIdx="2" presStyleCnt="3">
        <dgm:presLayoutVars>
          <dgm:chMax val="0"/>
          <dgm:bulletEnabled val="1"/>
        </dgm:presLayoutVars>
      </dgm:prSet>
      <dgm:spPr/>
    </dgm:pt>
  </dgm:ptLst>
  <dgm:cxnLst>
    <dgm:cxn modelId="{C355DA15-C893-4671-944C-FB3988FCE96F}" srcId="{487975ED-D7A4-4CA4-A028-52CE5D7FF794}" destId="{27EACA7D-F494-414D-A196-82ABF443B0AE}" srcOrd="0" destOrd="0" parTransId="{59E0A3E2-3E80-4464-B311-9DBF0055C9F3}" sibTransId="{A2D41107-FEA3-4841-8659-DD44BE961CDF}"/>
    <dgm:cxn modelId="{49E5FB1E-0517-4592-90B5-DA7F78FAD267}" type="presOf" srcId="{487975ED-D7A4-4CA4-A028-52CE5D7FF794}" destId="{3F5E1605-52F6-442C-9BD7-1F89ACAEC668}" srcOrd="0" destOrd="0" presId="urn:microsoft.com/office/officeart/2005/8/layout/vList2"/>
    <dgm:cxn modelId="{22820D5B-F22E-4595-8810-C546E81A4792}" type="presOf" srcId="{2F5DEA0E-E315-41AC-8A7C-1A9E5EFF2BFC}" destId="{83DE7069-BD36-49BD-B674-AE6A4C2E7D8C}" srcOrd="0" destOrd="0" presId="urn:microsoft.com/office/officeart/2005/8/layout/vList2"/>
    <dgm:cxn modelId="{9E927B4E-02B8-462A-818A-08395BAF7F07}" type="presOf" srcId="{27EACA7D-F494-414D-A196-82ABF443B0AE}" destId="{5BD4B02B-4C5A-4FF5-8B88-26F673C8229C}" srcOrd="0" destOrd="0" presId="urn:microsoft.com/office/officeart/2005/8/layout/vList2"/>
    <dgm:cxn modelId="{BD4CF37B-F452-4FEA-90DE-EB583952DA22}" srcId="{487975ED-D7A4-4CA4-A028-52CE5D7FF794}" destId="{0DD20BE8-7017-4C72-9A27-D1B40B07907A}" srcOrd="2" destOrd="0" parTransId="{942B50C7-0A1A-42E9-910D-B2BA9DAB5973}" sibTransId="{873C2922-A29C-405E-B296-F27C8FDE8F9A}"/>
    <dgm:cxn modelId="{529C32C5-EA43-43E1-9B97-73CFE01652D9}" srcId="{487975ED-D7A4-4CA4-A028-52CE5D7FF794}" destId="{2F5DEA0E-E315-41AC-8A7C-1A9E5EFF2BFC}" srcOrd="1" destOrd="0" parTransId="{65E91448-5752-470F-B3FE-7F6272C0565D}" sibTransId="{6A30D66D-AAD1-4DBB-9BF3-C88DD14895BB}"/>
    <dgm:cxn modelId="{CC13A8C5-2074-4A2C-B677-346068CFCAAD}" type="presOf" srcId="{0DD20BE8-7017-4C72-9A27-D1B40B07907A}" destId="{746C50F5-0A1F-4524-9E0F-E53AC7F0226B}" srcOrd="0" destOrd="0" presId="urn:microsoft.com/office/officeart/2005/8/layout/vList2"/>
    <dgm:cxn modelId="{69F82B6B-BBA9-407C-853E-55E3B0231F3B}" type="presParOf" srcId="{3F5E1605-52F6-442C-9BD7-1F89ACAEC668}" destId="{5BD4B02B-4C5A-4FF5-8B88-26F673C8229C}" srcOrd="0" destOrd="0" presId="urn:microsoft.com/office/officeart/2005/8/layout/vList2"/>
    <dgm:cxn modelId="{E063EAF5-0DC8-4DDC-8809-CE4F495F8F52}" type="presParOf" srcId="{3F5E1605-52F6-442C-9BD7-1F89ACAEC668}" destId="{0460CA13-0BB0-43C0-9D03-9A7BF1CB6CC1}" srcOrd="1" destOrd="0" presId="urn:microsoft.com/office/officeart/2005/8/layout/vList2"/>
    <dgm:cxn modelId="{269ED472-9A1D-4E68-A1CC-6BFD37E6554F}" type="presParOf" srcId="{3F5E1605-52F6-442C-9BD7-1F89ACAEC668}" destId="{83DE7069-BD36-49BD-B674-AE6A4C2E7D8C}" srcOrd="2" destOrd="0" presId="urn:microsoft.com/office/officeart/2005/8/layout/vList2"/>
    <dgm:cxn modelId="{817015F6-9D3B-4E70-A875-691F6FE20DF5}" type="presParOf" srcId="{3F5E1605-52F6-442C-9BD7-1F89ACAEC668}" destId="{2A167D20-059F-41BB-8F03-999C850F5CBF}" srcOrd="3" destOrd="0" presId="urn:microsoft.com/office/officeart/2005/8/layout/vList2"/>
    <dgm:cxn modelId="{DA93FFEB-CFA6-496C-B769-2635B11BF9DC}" type="presParOf" srcId="{3F5E1605-52F6-442C-9BD7-1F89ACAEC668}" destId="{746C50F5-0A1F-4524-9E0F-E53AC7F0226B}"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7975ED-D7A4-4CA4-A028-52CE5D7FF794}" type="doc">
      <dgm:prSet loTypeId="urn:microsoft.com/office/officeart/2005/8/layout/vList2" loCatId="list" qsTypeId="urn:microsoft.com/office/officeart/2005/8/quickstyle/simple4" qsCatId="simple" csTypeId="urn:microsoft.com/office/officeart/2005/8/colors/accent1_5" csCatId="accent1" phldr="1"/>
      <dgm:spPr/>
      <dgm:t>
        <a:bodyPr/>
        <a:lstStyle/>
        <a:p>
          <a:endParaRPr lang="en-US"/>
        </a:p>
      </dgm:t>
    </dgm:pt>
    <dgm:pt modelId="{3C4A6D90-7D02-41FE-A9EE-F2EF7BE1083F}">
      <dgm:prSet/>
      <dgm:spPr/>
      <dgm:t>
        <a:bodyPr/>
        <a:lstStyle/>
        <a:p>
          <a:r>
            <a:rPr lang="pl-PL" dirty="0" err="1">
              <a:latin typeface="+mj-lt"/>
            </a:rPr>
            <a:t>Wheelchair</a:t>
          </a:r>
          <a:r>
            <a:rPr lang="pl-PL" dirty="0">
              <a:latin typeface="+mj-lt"/>
            </a:rPr>
            <a:t> </a:t>
          </a:r>
          <a:r>
            <a:rPr lang="pl-PL" dirty="0" err="1">
              <a:latin typeface="+mj-lt"/>
            </a:rPr>
            <a:t>Activities</a:t>
          </a:r>
          <a:endParaRPr lang="en-US" dirty="0">
            <a:latin typeface="+mj-lt"/>
          </a:endParaRPr>
        </a:p>
      </dgm:t>
    </dgm:pt>
    <dgm:pt modelId="{FB116608-FA1B-4EF1-9996-C016FBEB02D4}" type="parTrans" cxnId="{792BD0B3-EB5D-4E13-B0F7-E04B8A525ED0}">
      <dgm:prSet/>
      <dgm:spPr/>
      <dgm:t>
        <a:bodyPr/>
        <a:lstStyle/>
        <a:p>
          <a:endParaRPr lang="en-US">
            <a:latin typeface="+mj-lt"/>
          </a:endParaRPr>
        </a:p>
      </dgm:t>
    </dgm:pt>
    <dgm:pt modelId="{5BAA984B-5C25-4318-A2AA-9155EE0114D7}" type="sibTrans" cxnId="{792BD0B3-EB5D-4E13-B0F7-E04B8A525ED0}">
      <dgm:prSet/>
      <dgm:spPr/>
      <dgm:t>
        <a:bodyPr/>
        <a:lstStyle/>
        <a:p>
          <a:endParaRPr lang="en-US">
            <a:latin typeface="+mj-lt"/>
          </a:endParaRPr>
        </a:p>
      </dgm:t>
    </dgm:pt>
    <dgm:pt modelId="{27EACA7D-F494-414D-A196-82ABF443B0AE}">
      <dgm:prSet/>
      <dgm:spPr/>
      <dgm:t>
        <a:bodyPr/>
        <a:lstStyle/>
        <a:p>
          <a:r>
            <a:rPr lang="pl-PL" dirty="0" err="1">
              <a:latin typeface="+mj-lt"/>
            </a:rPr>
            <a:t>Forward</a:t>
          </a:r>
          <a:r>
            <a:rPr lang="pl-PL" dirty="0">
              <a:latin typeface="+mj-lt"/>
            </a:rPr>
            <a:t> </a:t>
          </a:r>
          <a:r>
            <a:rPr lang="pl-PL" dirty="0" err="1">
              <a:latin typeface="+mj-lt"/>
            </a:rPr>
            <a:t>Propulsion</a:t>
          </a:r>
          <a:endParaRPr lang="en-US" dirty="0">
            <a:latin typeface="+mj-lt"/>
          </a:endParaRPr>
        </a:p>
      </dgm:t>
    </dgm:pt>
    <dgm:pt modelId="{59E0A3E2-3E80-4464-B311-9DBF0055C9F3}" type="parTrans" cxnId="{C355DA15-C893-4671-944C-FB3988FCE96F}">
      <dgm:prSet/>
      <dgm:spPr/>
      <dgm:t>
        <a:bodyPr/>
        <a:lstStyle/>
        <a:p>
          <a:endParaRPr lang="en-US">
            <a:latin typeface="+mj-lt"/>
          </a:endParaRPr>
        </a:p>
      </dgm:t>
    </dgm:pt>
    <dgm:pt modelId="{A2D41107-FEA3-4841-8659-DD44BE961CDF}" type="sibTrans" cxnId="{C355DA15-C893-4671-944C-FB3988FCE96F}">
      <dgm:prSet/>
      <dgm:spPr/>
      <dgm:t>
        <a:bodyPr/>
        <a:lstStyle/>
        <a:p>
          <a:endParaRPr lang="en-US">
            <a:latin typeface="+mj-lt"/>
          </a:endParaRPr>
        </a:p>
      </dgm:t>
    </dgm:pt>
    <dgm:pt modelId="{34520E15-7CE1-4AD5-9F35-A9D2013AD3BB}">
      <dgm:prSet/>
      <dgm:spPr/>
      <dgm:t>
        <a:bodyPr/>
        <a:lstStyle/>
        <a:p>
          <a:r>
            <a:rPr lang="pl-PL" dirty="0">
              <a:latin typeface="+mj-lt"/>
            </a:rPr>
            <a:t>Ball </a:t>
          </a:r>
          <a:r>
            <a:rPr lang="pl-PL" dirty="0" err="1">
              <a:latin typeface="+mj-lt"/>
            </a:rPr>
            <a:t>Activities</a:t>
          </a:r>
          <a:endParaRPr lang="en-US" dirty="0">
            <a:latin typeface="+mj-lt"/>
          </a:endParaRPr>
        </a:p>
      </dgm:t>
    </dgm:pt>
    <dgm:pt modelId="{AB454E8A-F41D-42F6-B79F-BEB757E8F729}" type="parTrans" cxnId="{1AE42D01-83C6-4CDA-AD09-355B29C90CE6}">
      <dgm:prSet/>
      <dgm:spPr/>
      <dgm:t>
        <a:bodyPr/>
        <a:lstStyle/>
        <a:p>
          <a:endParaRPr lang="en-US">
            <a:latin typeface="+mj-lt"/>
          </a:endParaRPr>
        </a:p>
      </dgm:t>
    </dgm:pt>
    <dgm:pt modelId="{DBF8C1B2-0768-44F4-99D3-35F45DC7CE07}" type="sibTrans" cxnId="{1AE42D01-83C6-4CDA-AD09-355B29C90CE6}">
      <dgm:prSet/>
      <dgm:spPr/>
      <dgm:t>
        <a:bodyPr/>
        <a:lstStyle/>
        <a:p>
          <a:endParaRPr lang="en-US">
            <a:latin typeface="+mj-lt"/>
          </a:endParaRPr>
        </a:p>
      </dgm:t>
    </dgm:pt>
    <dgm:pt modelId="{2F5DEA0E-E315-41AC-8A7C-1A9E5EFF2BFC}">
      <dgm:prSet/>
      <dgm:spPr/>
      <dgm:t>
        <a:bodyPr/>
        <a:lstStyle/>
        <a:p>
          <a:r>
            <a:rPr lang="pl-PL" dirty="0" err="1">
              <a:latin typeface="+mj-lt"/>
            </a:rPr>
            <a:t>Passing</a:t>
          </a:r>
          <a:endParaRPr lang="en-US" dirty="0">
            <a:latin typeface="+mj-lt"/>
          </a:endParaRPr>
        </a:p>
      </dgm:t>
    </dgm:pt>
    <dgm:pt modelId="{65E91448-5752-470F-B3FE-7F6272C0565D}" type="parTrans" cxnId="{529C32C5-EA43-43E1-9B97-73CFE01652D9}">
      <dgm:prSet/>
      <dgm:spPr/>
      <dgm:t>
        <a:bodyPr/>
        <a:lstStyle/>
        <a:p>
          <a:endParaRPr lang="en-US">
            <a:latin typeface="+mj-lt"/>
          </a:endParaRPr>
        </a:p>
      </dgm:t>
    </dgm:pt>
    <dgm:pt modelId="{6A30D66D-AAD1-4DBB-9BF3-C88DD14895BB}" type="sibTrans" cxnId="{529C32C5-EA43-43E1-9B97-73CFE01652D9}">
      <dgm:prSet/>
      <dgm:spPr/>
      <dgm:t>
        <a:bodyPr/>
        <a:lstStyle/>
        <a:p>
          <a:endParaRPr lang="en-US">
            <a:latin typeface="+mj-lt"/>
          </a:endParaRPr>
        </a:p>
      </dgm:t>
    </dgm:pt>
    <dgm:pt modelId="{FE2997DE-AB6E-4296-8FC9-887B3368C35A}">
      <dgm:prSet/>
      <dgm:spPr/>
      <dgm:t>
        <a:bodyPr/>
        <a:lstStyle/>
        <a:p>
          <a:r>
            <a:rPr lang="pl-PL" dirty="0" err="1">
              <a:latin typeface="+mj-lt"/>
            </a:rPr>
            <a:t>Effect</a:t>
          </a:r>
          <a:r>
            <a:rPr lang="pl-PL" dirty="0">
              <a:latin typeface="+mj-lt"/>
            </a:rPr>
            <a:t> of </a:t>
          </a:r>
          <a:r>
            <a:rPr lang="pl-PL" dirty="0" err="1">
              <a:latin typeface="+mj-lt"/>
            </a:rPr>
            <a:t>Trunk</a:t>
          </a:r>
          <a:r>
            <a:rPr lang="pl-PL" dirty="0">
              <a:latin typeface="+mj-lt"/>
            </a:rPr>
            <a:t> on Chair and Ball </a:t>
          </a:r>
          <a:r>
            <a:rPr lang="pl-PL" dirty="0" err="1">
              <a:latin typeface="+mj-lt"/>
            </a:rPr>
            <a:t>Activities</a:t>
          </a:r>
          <a:endParaRPr lang="en-US" dirty="0">
            <a:latin typeface="+mj-lt"/>
          </a:endParaRPr>
        </a:p>
      </dgm:t>
    </dgm:pt>
    <dgm:pt modelId="{7909AB5B-15F2-48CC-923B-BAB1C5A8EDFA}" type="parTrans" cxnId="{5F9747B2-D4E9-4774-AD37-DBB9F5AB1C64}">
      <dgm:prSet/>
      <dgm:spPr/>
      <dgm:t>
        <a:bodyPr/>
        <a:lstStyle/>
        <a:p>
          <a:endParaRPr lang="en-US">
            <a:latin typeface="+mj-lt"/>
          </a:endParaRPr>
        </a:p>
      </dgm:t>
    </dgm:pt>
    <dgm:pt modelId="{C36450EE-FF18-4F80-BB17-A5C16BE255E4}" type="sibTrans" cxnId="{5F9747B2-D4E9-4774-AD37-DBB9F5AB1C64}">
      <dgm:prSet/>
      <dgm:spPr/>
      <dgm:t>
        <a:bodyPr/>
        <a:lstStyle/>
        <a:p>
          <a:endParaRPr lang="en-US">
            <a:latin typeface="+mj-lt"/>
          </a:endParaRPr>
        </a:p>
      </dgm:t>
    </dgm:pt>
    <dgm:pt modelId="{0DD20BE8-7017-4C72-9A27-D1B40B07907A}">
      <dgm:prSet/>
      <dgm:spPr/>
      <dgm:t>
        <a:bodyPr/>
        <a:lstStyle/>
        <a:p>
          <a:r>
            <a:rPr lang="pl-PL" dirty="0" err="1">
              <a:latin typeface="+mj-lt"/>
            </a:rPr>
            <a:t>Propulsion</a:t>
          </a:r>
          <a:r>
            <a:rPr lang="pl-PL" dirty="0">
              <a:latin typeface="+mj-lt"/>
            </a:rPr>
            <a:t>/ </a:t>
          </a:r>
          <a:r>
            <a:rPr lang="pl-PL" dirty="0" err="1">
              <a:latin typeface="+mj-lt"/>
            </a:rPr>
            <a:t>Maneuverability</a:t>
          </a:r>
          <a:endParaRPr lang="en-US" dirty="0">
            <a:latin typeface="+mj-lt"/>
          </a:endParaRPr>
        </a:p>
      </dgm:t>
    </dgm:pt>
    <dgm:pt modelId="{942B50C7-0A1A-42E9-910D-B2BA9DAB5973}" type="parTrans" cxnId="{BD4CF37B-F452-4FEA-90DE-EB583952DA22}">
      <dgm:prSet/>
      <dgm:spPr/>
      <dgm:t>
        <a:bodyPr/>
        <a:lstStyle/>
        <a:p>
          <a:endParaRPr lang="en-US">
            <a:latin typeface="+mj-lt"/>
          </a:endParaRPr>
        </a:p>
      </dgm:t>
    </dgm:pt>
    <dgm:pt modelId="{873C2922-A29C-405E-B296-F27C8FDE8F9A}" type="sibTrans" cxnId="{BD4CF37B-F452-4FEA-90DE-EB583952DA22}">
      <dgm:prSet/>
      <dgm:spPr/>
      <dgm:t>
        <a:bodyPr/>
        <a:lstStyle/>
        <a:p>
          <a:endParaRPr lang="en-US">
            <a:latin typeface="+mj-lt"/>
          </a:endParaRPr>
        </a:p>
      </dgm:t>
    </dgm:pt>
    <dgm:pt modelId="{B56911B9-6E1A-4DBC-A953-EBCBC893B18E}">
      <dgm:prSet/>
      <dgm:spPr/>
      <dgm:t>
        <a:bodyPr/>
        <a:lstStyle/>
        <a:p>
          <a:r>
            <a:rPr lang="pl-PL" dirty="0" err="1">
              <a:latin typeface="+mj-lt"/>
            </a:rPr>
            <a:t>Backward</a:t>
          </a:r>
          <a:r>
            <a:rPr lang="pl-PL" dirty="0">
              <a:latin typeface="+mj-lt"/>
            </a:rPr>
            <a:t> </a:t>
          </a:r>
          <a:r>
            <a:rPr lang="pl-PL" dirty="0" err="1">
              <a:latin typeface="+mj-lt"/>
            </a:rPr>
            <a:t>Propulsion</a:t>
          </a:r>
          <a:endParaRPr lang="en-US" dirty="0">
            <a:latin typeface="+mj-lt"/>
          </a:endParaRPr>
        </a:p>
      </dgm:t>
    </dgm:pt>
    <dgm:pt modelId="{DD4C7745-1C0D-4C0E-AEB9-7D34B5E1F1C2}" type="parTrans" cxnId="{5058AF64-2F8D-494F-B620-746433FE3BF1}">
      <dgm:prSet/>
      <dgm:spPr/>
      <dgm:t>
        <a:bodyPr/>
        <a:lstStyle/>
        <a:p>
          <a:endParaRPr lang="pl-PL">
            <a:latin typeface="+mj-lt"/>
          </a:endParaRPr>
        </a:p>
      </dgm:t>
    </dgm:pt>
    <dgm:pt modelId="{2DAC45C1-B037-4D23-A6FB-B2EC389CD812}" type="sibTrans" cxnId="{5058AF64-2F8D-494F-B620-746433FE3BF1}">
      <dgm:prSet/>
      <dgm:spPr/>
      <dgm:t>
        <a:bodyPr/>
        <a:lstStyle/>
        <a:p>
          <a:endParaRPr lang="pl-PL">
            <a:latin typeface="+mj-lt"/>
          </a:endParaRPr>
        </a:p>
      </dgm:t>
    </dgm:pt>
    <dgm:pt modelId="{C340AE9B-0D6E-451B-99AA-A379C4F4B669}">
      <dgm:prSet/>
      <dgm:spPr/>
      <dgm:t>
        <a:bodyPr/>
        <a:lstStyle/>
        <a:p>
          <a:r>
            <a:rPr lang="pl-PL" dirty="0" err="1">
              <a:latin typeface="+mj-lt"/>
            </a:rPr>
            <a:t>Maneuverability</a:t>
          </a:r>
          <a:r>
            <a:rPr lang="pl-PL" dirty="0">
              <a:latin typeface="+mj-lt"/>
            </a:rPr>
            <a:t> and </a:t>
          </a:r>
          <a:r>
            <a:rPr lang="pl-PL" dirty="0" err="1">
              <a:latin typeface="+mj-lt"/>
            </a:rPr>
            <a:t>Turning</a:t>
          </a:r>
          <a:endParaRPr lang="en-US" dirty="0">
            <a:latin typeface="+mj-lt"/>
          </a:endParaRPr>
        </a:p>
      </dgm:t>
    </dgm:pt>
    <dgm:pt modelId="{6B7AFC74-CE0D-419B-8569-67737B057802}" type="parTrans" cxnId="{DC5DB0F2-D6FD-4176-AC03-2D62FF38076F}">
      <dgm:prSet/>
      <dgm:spPr/>
      <dgm:t>
        <a:bodyPr/>
        <a:lstStyle/>
        <a:p>
          <a:endParaRPr lang="pl-PL">
            <a:latin typeface="+mj-lt"/>
          </a:endParaRPr>
        </a:p>
      </dgm:t>
    </dgm:pt>
    <dgm:pt modelId="{4E57C1E1-047C-4F6A-804F-C1217A350471}" type="sibTrans" cxnId="{DC5DB0F2-D6FD-4176-AC03-2D62FF38076F}">
      <dgm:prSet/>
      <dgm:spPr/>
      <dgm:t>
        <a:bodyPr/>
        <a:lstStyle/>
        <a:p>
          <a:endParaRPr lang="pl-PL">
            <a:latin typeface="+mj-lt"/>
          </a:endParaRPr>
        </a:p>
      </dgm:t>
    </dgm:pt>
    <dgm:pt modelId="{B7B9F1F3-1357-435E-A625-C54548518DDD}">
      <dgm:prSet/>
      <dgm:spPr/>
      <dgm:t>
        <a:bodyPr/>
        <a:lstStyle/>
        <a:p>
          <a:r>
            <a:rPr lang="pl-PL" dirty="0" err="1">
              <a:latin typeface="+mj-lt"/>
            </a:rPr>
            <a:t>Braking</a:t>
          </a:r>
          <a:r>
            <a:rPr lang="pl-PL" dirty="0">
              <a:latin typeface="+mj-lt"/>
            </a:rPr>
            <a:t>/ Holding</a:t>
          </a:r>
          <a:endParaRPr lang="en-US" dirty="0">
            <a:latin typeface="+mj-lt"/>
          </a:endParaRPr>
        </a:p>
      </dgm:t>
    </dgm:pt>
    <dgm:pt modelId="{3AD7799D-A84C-45A9-A522-D957D1D7C16F}" type="parTrans" cxnId="{A6ED9FA5-A1CB-457B-A52B-953645FE3F8D}">
      <dgm:prSet/>
      <dgm:spPr/>
      <dgm:t>
        <a:bodyPr/>
        <a:lstStyle/>
        <a:p>
          <a:endParaRPr lang="pl-PL">
            <a:latin typeface="+mj-lt"/>
          </a:endParaRPr>
        </a:p>
      </dgm:t>
    </dgm:pt>
    <dgm:pt modelId="{50F5C852-7005-4AB3-A0E4-ACC41918F5B5}" type="sibTrans" cxnId="{A6ED9FA5-A1CB-457B-A52B-953645FE3F8D}">
      <dgm:prSet/>
      <dgm:spPr/>
      <dgm:t>
        <a:bodyPr/>
        <a:lstStyle/>
        <a:p>
          <a:endParaRPr lang="pl-PL">
            <a:latin typeface="+mj-lt"/>
          </a:endParaRPr>
        </a:p>
      </dgm:t>
    </dgm:pt>
    <dgm:pt modelId="{B1CA81C7-7DD2-4A6D-B5B7-E796886D7CBA}">
      <dgm:prSet/>
      <dgm:spPr/>
      <dgm:t>
        <a:bodyPr/>
        <a:lstStyle/>
        <a:p>
          <a:r>
            <a:rPr lang="pl-PL" dirty="0" err="1">
              <a:latin typeface="+mj-lt"/>
            </a:rPr>
            <a:t>Catching</a:t>
          </a:r>
          <a:endParaRPr lang="en-US" dirty="0">
            <a:latin typeface="+mj-lt"/>
          </a:endParaRPr>
        </a:p>
      </dgm:t>
    </dgm:pt>
    <dgm:pt modelId="{1AD73751-D744-4F2E-9479-20E9E670C095}" type="parTrans" cxnId="{7BBD767C-DF57-42CD-9E79-09A342CE3362}">
      <dgm:prSet/>
      <dgm:spPr/>
      <dgm:t>
        <a:bodyPr/>
        <a:lstStyle/>
        <a:p>
          <a:endParaRPr lang="pl-PL">
            <a:latin typeface="+mj-lt"/>
          </a:endParaRPr>
        </a:p>
      </dgm:t>
    </dgm:pt>
    <dgm:pt modelId="{142231C3-27BE-4D52-B636-D224CE66A866}" type="sibTrans" cxnId="{7BBD767C-DF57-42CD-9E79-09A342CE3362}">
      <dgm:prSet/>
      <dgm:spPr/>
      <dgm:t>
        <a:bodyPr/>
        <a:lstStyle/>
        <a:p>
          <a:endParaRPr lang="pl-PL">
            <a:latin typeface="+mj-lt"/>
          </a:endParaRPr>
        </a:p>
      </dgm:t>
    </dgm:pt>
    <dgm:pt modelId="{A7C029B7-ABFD-4C87-9476-7802D83E32A0}">
      <dgm:prSet/>
      <dgm:spPr/>
      <dgm:t>
        <a:bodyPr/>
        <a:lstStyle/>
        <a:p>
          <a:r>
            <a:rPr lang="pl-PL" dirty="0" err="1">
              <a:latin typeface="+mj-lt"/>
            </a:rPr>
            <a:t>Dribbling</a:t>
          </a:r>
          <a:endParaRPr lang="en-US" dirty="0">
            <a:latin typeface="+mj-lt"/>
          </a:endParaRPr>
        </a:p>
      </dgm:t>
    </dgm:pt>
    <dgm:pt modelId="{20174301-5848-464B-BC9B-781443600C8D}" type="parTrans" cxnId="{0F4E8B45-2CE5-4C97-8E66-BFACC3FDFD52}">
      <dgm:prSet/>
      <dgm:spPr/>
      <dgm:t>
        <a:bodyPr/>
        <a:lstStyle/>
        <a:p>
          <a:endParaRPr lang="pl-PL">
            <a:latin typeface="+mj-lt"/>
          </a:endParaRPr>
        </a:p>
      </dgm:t>
    </dgm:pt>
    <dgm:pt modelId="{1CFF1A1F-F73C-4B22-88BB-56FE9DB06D91}" type="sibTrans" cxnId="{0F4E8B45-2CE5-4C97-8E66-BFACC3FDFD52}">
      <dgm:prSet/>
      <dgm:spPr/>
      <dgm:t>
        <a:bodyPr/>
        <a:lstStyle/>
        <a:p>
          <a:endParaRPr lang="pl-PL">
            <a:latin typeface="+mj-lt"/>
          </a:endParaRPr>
        </a:p>
      </dgm:t>
    </dgm:pt>
    <dgm:pt modelId="{74A43DE4-60B3-4E5F-B22E-88E7D250278D}">
      <dgm:prSet/>
      <dgm:spPr/>
      <dgm:t>
        <a:bodyPr/>
        <a:lstStyle/>
        <a:p>
          <a:r>
            <a:rPr lang="pl-PL" dirty="0" err="1">
              <a:latin typeface="+mj-lt"/>
            </a:rPr>
            <a:t>Picking</a:t>
          </a:r>
          <a:r>
            <a:rPr lang="pl-PL" dirty="0">
              <a:latin typeface="+mj-lt"/>
            </a:rPr>
            <a:t> </a:t>
          </a:r>
          <a:r>
            <a:rPr lang="pl-PL" dirty="0" err="1">
              <a:latin typeface="+mj-lt"/>
            </a:rPr>
            <a:t>up</a:t>
          </a:r>
          <a:r>
            <a:rPr lang="pl-PL" dirty="0">
              <a:latin typeface="+mj-lt"/>
            </a:rPr>
            <a:t> Ball</a:t>
          </a:r>
          <a:endParaRPr lang="en-US" dirty="0">
            <a:latin typeface="+mj-lt"/>
          </a:endParaRPr>
        </a:p>
      </dgm:t>
    </dgm:pt>
    <dgm:pt modelId="{9A7D0A28-8082-4724-8686-A13ED009EEC0}" type="parTrans" cxnId="{39834AC2-1A12-4302-A534-354467C09D19}">
      <dgm:prSet/>
      <dgm:spPr/>
      <dgm:t>
        <a:bodyPr/>
        <a:lstStyle/>
        <a:p>
          <a:endParaRPr lang="pl-PL">
            <a:latin typeface="+mj-lt"/>
          </a:endParaRPr>
        </a:p>
      </dgm:t>
    </dgm:pt>
    <dgm:pt modelId="{AEDAB324-AB09-403C-BF94-B7E377AAF695}" type="sibTrans" cxnId="{39834AC2-1A12-4302-A534-354467C09D19}">
      <dgm:prSet/>
      <dgm:spPr/>
      <dgm:t>
        <a:bodyPr/>
        <a:lstStyle/>
        <a:p>
          <a:endParaRPr lang="pl-PL">
            <a:latin typeface="+mj-lt"/>
          </a:endParaRPr>
        </a:p>
      </dgm:t>
    </dgm:pt>
    <dgm:pt modelId="{34E48F56-0184-4363-84B8-36DAA2C93AF7}">
      <dgm:prSet/>
      <dgm:spPr/>
      <dgm:t>
        <a:bodyPr/>
        <a:lstStyle/>
        <a:p>
          <a:r>
            <a:rPr lang="pl-PL" dirty="0" err="1">
              <a:latin typeface="+mj-lt"/>
            </a:rPr>
            <a:t>Braking</a:t>
          </a:r>
          <a:r>
            <a:rPr lang="pl-PL" dirty="0">
              <a:latin typeface="+mj-lt"/>
            </a:rPr>
            <a:t>/ Holding</a:t>
          </a:r>
          <a:endParaRPr lang="en-US" dirty="0">
            <a:latin typeface="+mj-lt"/>
          </a:endParaRPr>
        </a:p>
      </dgm:t>
    </dgm:pt>
    <dgm:pt modelId="{3D03F447-0280-4B22-A608-678E9B21B849}" type="parTrans" cxnId="{FD461DCA-DE8B-451C-A74E-BE95A30D02E3}">
      <dgm:prSet/>
      <dgm:spPr/>
      <dgm:t>
        <a:bodyPr/>
        <a:lstStyle/>
        <a:p>
          <a:endParaRPr lang="pl-PL">
            <a:latin typeface="+mj-lt"/>
          </a:endParaRPr>
        </a:p>
      </dgm:t>
    </dgm:pt>
    <dgm:pt modelId="{46FF0F0C-D9DE-457A-B025-98061CB0E34C}" type="sibTrans" cxnId="{FD461DCA-DE8B-451C-A74E-BE95A30D02E3}">
      <dgm:prSet/>
      <dgm:spPr/>
      <dgm:t>
        <a:bodyPr/>
        <a:lstStyle/>
        <a:p>
          <a:endParaRPr lang="pl-PL">
            <a:latin typeface="+mj-lt"/>
          </a:endParaRPr>
        </a:p>
      </dgm:t>
    </dgm:pt>
    <dgm:pt modelId="{CEE83A51-5D60-4F8F-8822-FC244EC944D8}">
      <dgm:prSet/>
      <dgm:spPr/>
      <dgm:t>
        <a:bodyPr/>
        <a:lstStyle/>
        <a:p>
          <a:r>
            <a:rPr lang="pl-PL" dirty="0" err="1">
              <a:latin typeface="+mj-lt"/>
            </a:rPr>
            <a:t>Hits</a:t>
          </a:r>
          <a:r>
            <a:rPr lang="pl-PL" dirty="0">
              <a:latin typeface="+mj-lt"/>
            </a:rPr>
            <a:t>/ </a:t>
          </a:r>
          <a:r>
            <a:rPr lang="pl-PL" dirty="0" err="1">
              <a:latin typeface="+mj-lt"/>
            </a:rPr>
            <a:t>Trackles</a:t>
          </a:r>
          <a:endParaRPr lang="en-US" dirty="0">
            <a:latin typeface="+mj-lt"/>
          </a:endParaRPr>
        </a:p>
      </dgm:t>
    </dgm:pt>
    <dgm:pt modelId="{FC2EA24D-E14E-48A2-AE95-5ACF742C1ED3}" type="parTrans" cxnId="{A4244931-B515-4E77-BC6A-1B1465E80C7C}">
      <dgm:prSet/>
      <dgm:spPr/>
      <dgm:t>
        <a:bodyPr/>
        <a:lstStyle/>
        <a:p>
          <a:endParaRPr lang="pl-PL">
            <a:latin typeface="+mj-lt"/>
          </a:endParaRPr>
        </a:p>
      </dgm:t>
    </dgm:pt>
    <dgm:pt modelId="{4C829C0E-3D46-410E-A9FF-358A1C521525}" type="sibTrans" cxnId="{A4244931-B515-4E77-BC6A-1B1465E80C7C}">
      <dgm:prSet/>
      <dgm:spPr/>
      <dgm:t>
        <a:bodyPr/>
        <a:lstStyle/>
        <a:p>
          <a:endParaRPr lang="pl-PL">
            <a:latin typeface="+mj-lt"/>
          </a:endParaRPr>
        </a:p>
      </dgm:t>
    </dgm:pt>
    <dgm:pt modelId="{2492B6C3-066C-4EDC-B5A2-FA8DB46A221C}">
      <dgm:prSet/>
      <dgm:spPr/>
      <dgm:t>
        <a:bodyPr/>
        <a:lstStyle/>
        <a:p>
          <a:r>
            <a:rPr lang="pl-PL" dirty="0" err="1">
              <a:latin typeface="+mj-lt"/>
            </a:rPr>
            <a:t>Hopping</a:t>
          </a:r>
          <a:r>
            <a:rPr lang="pl-PL" dirty="0">
              <a:latin typeface="+mj-lt"/>
            </a:rPr>
            <a:t> the Chair</a:t>
          </a:r>
          <a:endParaRPr lang="en-US" dirty="0">
            <a:latin typeface="+mj-lt"/>
          </a:endParaRPr>
        </a:p>
      </dgm:t>
    </dgm:pt>
    <dgm:pt modelId="{F2ACF457-B99C-4088-92B9-46E9B0AB463A}" type="parTrans" cxnId="{47555F15-565F-43FA-829D-BEFDF6BF3A46}">
      <dgm:prSet/>
      <dgm:spPr/>
      <dgm:t>
        <a:bodyPr/>
        <a:lstStyle/>
        <a:p>
          <a:endParaRPr lang="pl-PL">
            <a:latin typeface="+mj-lt"/>
          </a:endParaRPr>
        </a:p>
      </dgm:t>
    </dgm:pt>
    <dgm:pt modelId="{5A981172-A8E9-4C53-BC55-4372CE032967}" type="sibTrans" cxnId="{47555F15-565F-43FA-829D-BEFDF6BF3A46}">
      <dgm:prSet/>
      <dgm:spPr/>
      <dgm:t>
        <a:bodyPr/>
        <a:lstStyle/>
        <a:p>
          <a:endParaRPr lang="pl-PL">
            <a:latin typeface="+mj-lt"/>
          </a:endParaRPr>
        </a:p>
      </dgm:t>
    </dgm:pt>
    <dgm:pt modelId="{8C18DB61-E4D6-478E-9DF3-7E63E186ED8D}">
      <dgm:prSet/>
      <dgm:spPr/>
      <dgm:t>
        <a:bodyPr/>
        <a:lstStyle/>
        <a:p>
          <a:r>
            <a:rPr lang="pl-PL" dirty="0" err="1">
              <a:latin typeface="+mj-lt"/>
            </a:rPr>
            <a:t>Reaching</a:t>
          </a:r>
          <a:r>
            <a:rPr lang="pl-PL" dirty="0">
              <a:latin typeface="+mj-lt"/>
            </a:rPr>
            <a:t> the Ball</a:t>
          </a:r>
          <a:endParaRPr lang="en-US" dirty="0">
            <a:latin typeface="+mj-lt"/>
          </a:endParaRPr>
        </a:p>
      </dgm:t>
    </dgm:pt>
    <dgm:pt modelId="{410FAAD6-B3A9-4868-9389-11E7F079DBAB}" type="parTrans" cxnId="{345304FB-B8E7-4D57-83D4-EEF73F19EFB5}">
      <dgm:prSet/>
      <dgm:spPr/>
      <dgm:t>
        <a:bodyPr/>
        <a:lstStyle/>
        <a:p>
          <a:endParaRPr lang="pl-PL">
            <a:latin typeface="+mj-lt"/>
          </a:endParaRPr>
        </a:p>
      </dgm:t>
    </dgm:pt>
    <dgm:pt modelId="{C6A03D9A-9F5C-4046-9056-FCBC436A57DB}" type="sibTrans" cxnId="{345304FB-B8E7-4D57-83D4-EEF73F19EFB5}">
      <dgm:prSet/>
      <dgm:spPr/>
      <dgm:t>
        <a:bodyPr/>
        <a:lstStyle/>
        <a:p>
          <a:endParaRPr lang="pl-PL">
            <a:latin typeface="+mj-lt"/>
          </a:endParaRPr>
        </a:p>
      </dgm:t>
    </dgm:pt>
    <dgm:pt modelId="{EB0FDBC9-5224-4F3D-B797-229B5E3B2DFC}">
      <dgm:prSet/>
      <dgm:spPr/>
      <dgm:t>
        <a:bodyPr/>
        <a:lstStyle/>
        <a:p>
          <a:r>
            <a:rPr lang="pl-PL" dirty="0" err="1">
              <a:latin typeface="+mj-lt"/>
            </a:rPr>
            <a:t>Securing</a:t>
          </a:r>
          <a:r>
            <a:rPr lang="pl-PL" dirty="0">
              <a:latin typeface="+mj-lt"/>
            </a:rPr>
            <a:t> the Ball</a:t>
          </a:r>
          <a:endParaRPr lang="en-US" dirty="0">
            <a:latin typeface="+mj-lt"/>
          </a:endParaRPr>
        </a:p>
      </dgm:t>
    </dgm:pt>
    <dgm:pt modelId="{959A537B-0862-4F6A-8212-87C564A0BB44}" type="parTrans" cxnId="{01F8B9C7-AD80-453F-A522-832414D9EFF0}">
      <dgm:prSet/>
      <dgm:spPr/>
      <dgm:t>
        <a:bodyPr/>
        <a:lstStyle/>
        <a:p>
          <a:endParaRPr lang="pl-PL">
            <a:latin typeface="+mj-lt"/>
          </a:endParaRPr>
        </a:p>
      </dgm:t>
    </dgm:pt>
    <dgm:pt modelId="{D4D5F8A8-40B1-40CE-867D-BA5CB46D6FD6}" type="sibTrans" cxnId="{01F8B9C7-AD80-453F-A522-832414D9EFF0}">
      <dgm:prSet/>
      <dgm:spPr/>
      <dgm:t>
        <a:bodyPr/>
        <a:lstStyle/>
        <a:p>
          <a:endParaRPr lang="pl-PL">
            <a:latin typeface="+mj-lt"/>
          </a:endParaRPr>
        </a:p>
      </dgm:t>
    </dgm:pt>
    <dgm:pt modelId="{3F5E1605-52F6-442C-9BD7-1F89ACAEC668}" type="pres">
      <dgm:prSet presAssocID="{487975ED-D7A4-4CA4-A028-52CE5D7FF794}" presName="linear" presStyleCnt="0">
        <dgm:presLayoutVars>
          <dgm:animLvl val="lvl"/>
          <dgm:resizeHandles val="exact"/>
        </dgm:presLayoutVars>
      </dgm:prSet>
      <dgm:spPr/>
    </dgm:pt>
    <dgm:pt modelId="{B5F8598F-F7A0-4FD6-ADA0-3DF220161227}" type="pres">
      <dgm:prSet presAssocID="{3C4A6D90-7D02-41FE-A9EE-F2EF7BE1083F}" presName="parentText" presStyleLbl="node1" presStyleIdx="0" presStyleCnt="3">
        <dgm:presLayoutVars>
          <dgm:chMax val="0"/>
          <dgm:bulletEnabled val="1"/>
        </dgm:presLayoutVars>
      </dgm:prSet>
      <dgm:spPr/>
    </dgm:pt>
    <dgm:pt modelId="{EF22B2C2-2C0E-490C-BB74-30BD72766CA5}" type="pres">
      <dgm:prSet presAssocID="{3C4A6D90-7D02-41FE-A9EE-F2EF7BE1083F}" presName="childText" presStyleLbl="revTx" presStyleIdx="0" presStyleCnt="3">
        <dgm:presLayoutVars>
          <dgm:bulletEnabled val="1"/>
        </dgm:presLayoutVars>
      </dgm:prSet>
      <dgm:spPr/>
    </dgm:pt>
    <dgm:pt modelId="{67C117AF-5F13-41FB-9314-BE21F6BDF720}" type="pres">
      <dgm:prSet presAssocID="{34520E15-7CE1-4AD5-9F35-A9D2013AD3BB}" presName="parentText" presStyleLbl="node1" presStyleIdx="1" presStyleCnt="3">
        <dgm:presLayoutVars>
          <dgm:chMax val="0"/>
          <dgm:bulletEnabled val="1"/>
        </dgm:presLayoutVars>
      </dgm:prSet>
      <dgm:spPr/>
    </dgm:pt>
    <dgm:pt modelId="{D75AC01E-E6C2-4CAF-A452-90BD5171635B}" type="pres">
      <dgm:prSet presAssocID="{34520E15-7CE1-4AD5-9F35-A9D2013AD3BB}" presName="childText" presStyleLbl="revTx" presStyleIdx="1" presStyleCnt="3">
        <dgm:presLayoutVars>
          <dgm:bulletEnabled val="1"/>
        </dgm:presLayoutVars>
      </dgm:prSet>
      <dgm:spPr/>
    </dgm:pt>
    <dgm:pt modelId="{F1BBF504-4A4B-4682-9B89-478833F843C5}" type="pres">
      <dgm:prSet presAssocID="{FE2997DE-AB6E-4296-8FC9-887B3368C35A}" presName="parentText" presStyleLbl="node1" presStyleIdx="2" presStyleCnt="3">
        <dgm:presLayoutVars>
          <dgm:chMax val="0"/>
          <dgm:bulletEnabled val="1"/>
        </dgm:presLayoutVars>
      </dgm:prSet>
      <dgm:spPr/>
    </dgm:pt>
    <dgm:pt modelId="{D86572D2-60D0-4559-B266-E51E5E341ABF}" type="pres">
      <dgm:prSet presAssocID="{FE2997DE-AB6E-4296-8FC9-887B3368C35A}" presName="childText" presStyleLbl="revTx" presStyleIdx="2" presStyleCnt="3">
        <dgm:presLayoutVars>
          <dgm:bulletEnabled val="1"/>
        </dgm:presLayoutVars>
      </dgm:prSet>
      <dgm:spPr/>
    </dgm:pt>
  </dgm:ptLst>
  <dgm:cxnLst>
    <dgm:cxn modelId="{1AE42D01-83C6-4CDA-AD09-355B29C90CE6}" srcId="{487975ED-D7A4-4CA4-A028-52CE5D7FF794}" destId="{34520E15-7CE1-4AD5-9F35-A9D2013AD3BB}" srcOrd="1" destOrd="0" parTransId="{AB454E8A-F41D-42F6-B79F-BEB757E8F729}" sibTransId="{DBF8C1B2-0768-44F4-99D3-35F45DC7CE07}"/>
    <dgm:cxn modelId="{9AB16D0A-A604-44D1-B0CC-A1C1BE4F1E8B}" type="presOf" srcId="{2492B6C3-066C-4EDC-B5A2-FA8DB46A221C}" destId="{D86572D2-60D0-4559-B266-E51E5E341ABF}" srcOrd="0" destOrd="3" presId="urn:microsoft.com/office/officeart/2005/8/layout/vList2"/>
    <dgm:cxn modelId="{47555F15-565F-43FA-829D-BEFDF6BF3A46}" srcId="{FE2997DE-AB6E-4296-8FC9-887B3368C35A}" destId="{2492B6C3-066C-4EDC-B5A2-FA8DB46A221C}" srcOrd="3" destOrd="0" parTransId="{F2ACF457-B99C-4088-92B9-46E9B0AB463A}" sibTransId="{5A981172-A8E9-4C53-BC55-4372CE032967}"/>
    <dgm:cxn modelId="{C355DA15-C893-4671-944C-FB3988FCE96F}" srcId="{3C4A6D90-7D02-41FE-A9EE-F2EF7BE1083F}" destId="{27EACA7D-F494-414D-A196-82ABF443B0AE}" srcOrd="0" destOrd="0" parTransId="{59E0A3E2-3E80-4464-B311-9DBF0055C9F3}" sibTransId="{A2D41107-FEA3-4841-8659-DD44BE961CDF}"/>
    <dgm:cxn modelId="{BDEBB61E-F688-456E-BB6F-0A9C43585D0F}" type="presOf" srcId="{EB0FDBC9-5224-4F3D-B797-229B5E3B2DFC}" destId="{D86572D2-60D0-4559-B266-E51E5E341ABF}" srcOrd="0" destOrd="5" presId="urn:microsoft.com/office/officeart/2005/8/layout/vList2"/>
    <dgm:cxn modelId="{49E5FB1E-0517-4592-90B5-DA7F78FAD267}" type="presOf" srcId="{487975ED-D7A4-4CA4-A028-52CE5D7FF794}" destId="{3F5E1605-52F6-442C-9BD7-1F89ACAEC668}" srcOrd="0" destOrd="0" presId="urn:microsoft.com/office/officeart/2005/8/layout/vList2"/>
    <dgm:cxn modelId="{A3025F29-65C3-4C49-AC61-26D88A6D859C}" type="presOf" srcId="{B56911B9-6E1A-4DBC-A953-EBCBC893B18E}" destId="{EF22B2C2-2C0E-490C-BB74-30BD72766CA5}" srcOrd="0" destOrd="1" presId="urn:microsoft.com/office/officeart/2005/8/layout/vList2"/>
    <dgm:cxn modelId="{A4244931-B515-4E77-BC6A-1B1465E80C7C}" srcId="{FE2997DE-AB6E-4296-8FC9-887B3368C35A}" destId="{CEE83A51-5D60-4F8F-8822-FC244EC944D8}" srcOrd="2" destOrd="0" parTransId="{FC2EA24D-E14E-48A2-AE95-5ACF742C1ED3}" sibTransId="{4C829C0E-3D46-410E-A9FF-358A1C521525}"/>
    <dgm:cxn modelId="{1B23BA32-1222-4EBE-9266-97BCA53DD26E}" type="presOf" srcId="{27EACA7D-F494-414D-A196-82ABF443B0AE}" destId="{EF22B2C2-2C0E-490C-BB74-30BD72766CA5}" srcOrd="0" destOrd="0" presId="urn:microsoft.com/office/officeart/2005/8/layout/vList2"/>
    <dgm:cxn modelId="{FFA2C539-2659-458A-B2A1-7C85EB54B8A3}" type="presOf" srcId="{34E48F56-0184-4363-84B8-36DAA2C93AF7}" destId="{D86572D2-60D0-4559-B266-E51E5E341ABF}" srcOrd="0" destOrd="1" presId="urn:microsoft.com/office/officeart/2005/8/layout/vList2"/>
    <dgm:cxn modelId="{F8FDBE3A-9FC8-4F99-9BEC-E042CB35DD97}" type="presOf" srcId="{8C18DB61-E4D6-478E-9DF3-7E63E186ED8D}" destId="{D86572D2-60D0-4559-B266-E51E5E341ABF}" srcOrd="0" destOrd="4" presId="urn:microsoft.com/office/officeart/2005/8/layout/vList2"/>
    <dgm:cxn modelId="{AC94ED5C-449C-4783-864C-3727E3F11669}" type="presOf" srcId="{3C4A6D90-7D02-41FE-A9EE-F2EF7BE1083F}" destId="{B5F8598F-F7A0-4FD6-ADA0-3DF220161227}" srcOrd="0" destOrd="0" presId="urn:microsoft.com/office/officeart/2005/8/layout/vList2"/>
    <dgm:cxn modelId="{A11F4960-1991-47B8-884D-0516BE458139}" type="presOf" srcId="{34520E15-7CE1-4AD5-9F35-A9D2013AD3BB}" destId="{67C117AF-5F13-41FB-9314-BE21F6BDF720}" srcOrd="0" destOrd="0" presId="urn:microsoft.com/office/officeart/2005/8/layout/vList2"/>
    <dgm:cxn modelId="{5058AF64-2F8D-494F-B620-746433FE3BF1}" srcId="{3C4A6D90-7D02-41FE-A9EE-F2EF7BE1083F}" destId="{B56911B9-6E1A-4DBC-A953-EBCBC893B18E}" srcOrd="1" destOrd="0" parTransId="{DD4C7745-1C0D-4C0E-AEB9-7D34B5E1F1C2}" sibTransId="{2DAC45C1-B037-4D23-A6FB-B2EC389CD812}"/>
    <dgm:cxn modelId="{0F4E8B45-2CE5-4C97-8E66-BFACC3FDFD52}" srcId="{34520E15-7CE1-4AD5-9F35-A9D2013AD3BB}" destId="{A7C029B7-ABFD-4C87-9476-7802D83E32A0}" srcOrd="2" destOrd="0" parTransId="{20174301-5848-464B-BC9B-781443600C8D}" sibTransId="{1CFF1A1F-F73C-4B22-88BB-56FE9DB06D91}"/>
    <dgm:cxn modelId="{502D7477-D35E-4EA9-9E32-55668DA1297E}" type="presOf" srcId="{74A43DE4-60B3-4E5F-B22E-88E7D250278D}" destId="{D75AC01E-E6C2-4CAF-A452-90BD5171635B}" srcOrd="0" destOrd="3" presId="urn:microsoft.com/office/officeart/2005/8/layout/vList2"/>
    <dgm:cxn modelId="{5AFF6779-BC63-4C61-878F-4A6918D84010}" type="presOf" srcId="{0DD20BE8-7017-4C72-9A27-D1B40B07907A}" destId="{D86572D2-60D0-4559-B266-E51E5E341ABF}" srcOrd="0" destOrd="0" presId="urn:microsoft.com/office/officeart/2005/8/layout/vList2"/>
    <dgm:cxn modelId="{BD4CF37B-F452-4FEA-90DE-EB583952DA22}" srcId="{FE2997DE-AB6E-4296-8FC9-887B3368C35A}" destId="{0DD20BE8-7017-4C72-9A27-D1B40B07907A}" srcOrd="0" destOrd="0" parTransId="{942B50C7-0A1A-42E9-910D-B2BA9DAB5973}" sibTransId="{873C2922-A29C-405E-B296-F27C8FDE8F9A}"/>
    <dgm:cxn modelId="{7BBD767C-DF57-42CD-9E79-09A342CE3362}" srcId="{34520E15-7CE1-4AD5-9F35-A9D2013AD3BB}" destId="{B1CA81C7-7DD2-4A6D-B5B7-E796886D7CBA}" srcOrd="1" destOrd="0" parTransId="{1AD73751-D744-4F2E-9479-20E9E670C095}" sibTransId="{142231C3-27BE-4D52-B636-D224CE66A866}"/>
    <dgm:cxn modelId="{942E927F-9C62-4ABD-9BDC-146FD4F64B44}" type="presOf" srcId="{C340AE9B-0D6E-451B-99AA-A379C4F4B669}" destId="{EF22B2C2-2C0E-490C-BB74-30BD72766CA5}" srcOrd="0" destOrd="2" presId="urn:microsoft.com/office/officeart/2005/8/layout/vList2"/>
    <dgm:cxn modelId="{3E58E58B-9749-4C3F-B608-B6B493FF24CF}" type="presOf" srcId="{B1CA81C7-7DD2-4A6D-B5B7-E796886D7CBA}" destId="{D75AC01E-E6C2-4CAF-A452-90BD5171635B}" srcOrd="0" destOrd="1" presId="urn:microsoft.com/office/officeart/2005/8/layout/vList2"/>
    <dgm:cxn modelId="{DA918F98-0FE8-4229-A4F6-26DCB106999E}" type="presOf" srcId="{FE2997DE-AB6E-4296-8FC9-887B3368C35A}" destId="{F1BBF504-4A4B-4682-9B89-478833F843C5}" srcOrd="0" destOrd="0" presId="urn:microsoft.com/office/officeart/2005/8/layout/vList2"/>
    <dgm:cxn modelId="{02B445A3-4A22-4A9D-887D-5BFB979F0DD1}" type="presOf" srcId="{2F5DEA0E-E315-41AC-8A7C-1A9E5EFF2BFC}" destId="{D75AC01E-E6C2-4CAF-A452-90BD5171635B}" srcOrd="0" destOrd="0" presId="urn:microsoft.com/office/officeart/2005/8/layout/vList2"/>
    <dgm:cxn modelId="{A6ED9FA5-A1CB-457B-A52B-953645FE3F8D}" srcId="{3C4A6D90-7D02-41FE-A9EE-F2EF7BE1083F}" destId="{B7B9F1F3-1357-435E-A625-C54548518DDD}" srcOrd="3" destOrd="0" parTransId="{3AD7799D-A84C-45A9-A522-D957D1D7C16F}" sibTransId="{50F5C852-7005-4AB3-A0E4-ACC41918F5B5}"/>
    <dgm:cxn modelId="{98AE1CA6-42D1-428D-9ACD-33E4178D0C12}" type="presOf" srcId="{A7C029B7-ABFD-4C87-9476-7802D83E32A0}" destId="{D75AC01E-E6C2-4CAF-A452-90BD5171635B}" srcOrd="0" destOrd="2" presId="urn:microsoft.com/office/officeart/2005/8/layout/vList2"/>
    <dgm:cxn modelId="{5F9747B2-D4E9-4774-AD37-DBB9F5AB1C64}" srcId="{487975ED-D7A4-4CA4-A028-52CE5D7FF794}" destId="{FE2997DE-AB6E-4296-8FC9-887B3368C35A}" srcOrd="2" destOrd="0" parTransId="{7909AB5B-15F2-48CC-923B-BAB1C5A8EDFA}" sibTransId="{C36450EE-FF18-4F80-BB17-A5C16BE255E4}"/>
    <dgm:cxn modelId="{792BD0B3-EB5D-4E13-B0F7-E04B8A525ED0}" srcId="{487975ED-D7A4-4CA4-A028-52CE5D7FF794}" destId="{3C4A6D90-7D02-41FE-A9EE-F2EF7BE1083F}" srcOrd="0" destOrd="0" parTransId="{FB116608-FA1B-4EF1-9996-C016FBEB02D4}" sibTransId="{5BAA984B-5C25-4318-A2AA-9155EE0114D7}"/>
    <dgm:cxn modelId="{39834AC2-1A12-4302-A534-354467C09D19}" srcId="{34520E15-7CE1-4AD5-9F35-A9D2013AD3BB}" destId="{74A43DE4-60B3-4E5F-B22E-88E7D250278D}" srcOrd="3" destOrd="0" parTransId="{9A7D0A28-8082-4724-8686-A13ED009EEC0}" sibTransId="{AEDAB324-AB09-403C-BF94-B7E377AAF695}"/>
    <dgm:cxn modelId="{529C32C5-EA43-43E1-9B97-73CFE01652D9}" srcId="{34520E15-7CE1-4AD5-9F35-A9D2013AD3BB}" destId="{2F5DEA0E-E315-41AC-8A7C-1A9E5EFF2BFC}" srcOrd="0" destOrd="0" parTransId="{65E91448-5752-470F-B3FE-7F6272C0565D}" sibTransId="{6A30D66D-AAD1-4DBB-9BF3-C88DD14895BB}"/>
    <dgm:cxn modelId="{01F8B9C7-AD80-453F-A522-832414D9EFF0}" srcId="{FE2997DE-AB6E-4296-8FC9-887B3368C35A}" destId="{EB0FDBC9-5224-4F3D-B797-229B5E3B2DFC}" srcOrd="5" destOrd="0" parTransId="{959A537B-0862-4F6A-8212-87C564A0BB44}" sibTransId="{D4D5F8A8-40B1-40CE-867D-BA5CB46D6FD6}"/>
    <dgm:cxn modelId="{FD461DCA-DE8B-451C-A74E-BE95A30D02E3}" srcId="{FE2997DE-AB6E-4296-8FC9-887B3368C35A}" destId="{34E48F56-0184-4363-84B8-36DAA2C93AF7}" srcOrd="1" destOrd="0" parTransId="{3D03F447-0280-4B22-A608-678E9B21B849}" sibTransId="{46FF0F0C-D9DE-457A-B025-98061CB0E34C}"/>
    <dgm:cxn modelId="{1BC200CC-06AF-45BA-8E50-5E0ABBA13F2B}" type="presOf" srcId="{B7B9F1F3-1357-435E-A625-C54548518DDD}" destId="{EF22B2C2-2C0E-490C-BB74-30BD72766CA5}" srcOrd="0" destOrd="3" presId="urn:microsoft.com/office/officeart/2005/8/layout/vList2"/>
    <dgm:cxn modelId="{068164D1-6407-42B9-9C6E-567834D2E4D2}" type="presOf" srcId="{CEE83A51-5D60-4F8F-8822-FC244EC944D8}" destId="{D86572D2-60D0-4559-B266-E51E5E341ABF}" srcOrd="0" destOrd="2" presId="urn:microsoft.com/office/officeart/2005/8/layout/vList2"/>
    <dgm:cxn modelId="{DC5DB0F2-D6FD-4176-AC03-2D62FF38076F}" srcId="{3C4A6D90-7D02-41FE-A9EE-F2EF7BE1083F}" destId="{C340AE9B-0D6E-451B-99AA-A379C4F4B669}" srcOrd="2" destOrd="0" parTransId="{6B7AFC74-CE0D-419B-8569-67737B057802}" sibTransId="{4E57C1E1-047C-4F6A-804F-C1217A350471}"/>
    <dgm:cxn modelId="{345304FB-B8E7-4D57-83D4-EEF73F19EFB5}" srcId="{FE2997DE-AB6E-4296-8FC9-887B3368C35A}" destId="{8C18DB61-E4D6-478E-9DF3-7E63E186ED8D}" srcOrd="4" destOrd="0" parTransId="{410FAAD6-B3A9-4868-9389-11E7F079DBAB}" sibTransId="{C6A03D9A-9F5C-4046-9056-FCBC436A57DB}"/>
    <dgm:cxn modelId="{9DCDC38E-DCF2-4F5D-8D0B-F840626D92C1}" type="presParOf" srcId="{3F5E1605-52F6-442C-9BD7-1F89ACAEC668}" destId="{B5F8598F-F7A0-4FD6-ADA0-3DF220161227}" srcOrd="0" destOrd="0" presId="urn:microsoft.com/office/officeart/2005/8/layout/vList2"/>
    <dgm:cxn modelId="{1A92202A-FC3E-447B-8935-7A73E2742CB3}" type="presParOf" srcId="{3F5E1605-52F6-442C-9BD7-1F89ACAEC668}" destId="{EF22B2C2-2C0E-490C-BB74-30BD72766CA5}" srcOrd="1" destOrd="0" presId="urn:microsoft.com/office/officeart/2005/8/layout/vList2"/>
    <dgm:cxn modelId="{222402CA-70A6-48C5-AEF0-1A7D83BD7D85}" type="presParOf" srcId="{3F5E1605-52F6-442C-9BD7-1F89ACAEC668}" destId="{67C117AF-5F13-41FB-9314-BE21F6BDF720}" srcOrd="2" destOrd="0" presId="urn:microsoft.com/office/officeart/2005/8/layout/vList2"/>
    <dgm:cxn modelId="{E3FFA6B4-7E4B-4656-B92B-9BF16703D995}" type="presParOf" srcId="{3F5E1605-52F6-442C-9BD7-1F89ACAEC668}" destId="{D75AC01E-E6C2-4CAF-A452-90BD5171635B}" srcOrd="3" destOrd="0" presId="urn:microsoft.com/office/officeart/2005/8/layout/vList2"/>
    <dgm:cxn modelId="{123B2AD7-8F9B-47A3-B186-54642D2A3695}" type="presParOf" srcId="{3F5E1605-52F6-442C-9BD7-1F89ACAEC668}" destId="{F1BBF504-4A4B-4682-9B89-478833F843C5}" srcOrd="4" destOrd="0" presId="urn:microsoft.com/office/officeart/2005/8/layout/vList2"/>
    <dgm:cxn modelId="{E5725F58-6EF6-4273-B3F2-B89EBAA2143A}" type="presParOf" srcId="{3F5E1605-52F6-442C-9BD7-1F89ACAEC668}" destId="{D86572D2-60D0-4559-B266-E51E5E341ABF}"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87975ED-D7A4-4CA4-A028-52CE5D7FF794}" type="doc">
      <dgm:prSet loTypeId="urn:microsoft.com/office/officeart/2005/8/layout/vList2" loCatId="list" qsTypeId="urn:microsoft.com/office/officeart/2005/8/quickstyle/simple4" qsCatId="simple" csTypeId="urn:microsoft.com/office/officeart/2005/8/colors/accent1_5" csCatId="accent1" phldr="1"/>
      <dgm:spPr/>
      <dgm:t>
        <a:bodyPr/>
        <a:lstStyle/>
        <a:p>
          <a:endParaRPr lang="en-US"/>
        </a:p>
      </dgm:t>
    </dgm:pt>
    <dgm:pt modelId="{3C4A6D90-7D02-41FE-A9EE-F2EF7BE1083F}">
      <dgm:prSet/>
      <dgm:spPr/>
      <dgm:t>
        <a:bodyPr/>
        <a:lstStyle/>
        <a:p>
          <a:pPr algn="just"/>
          <a:r>
            <a:rPr lang="pl-PL" dirty="0" err="1">
              <a:latin typeface="+mj-lt"/>
            </a:rPr>
            <a:t>Tracking</a:t>
          </a:r>
          <a:r>
            <a:rPr lang="pl-PL" dirty="0">
              <a:latin typeface="+mj-lt"/>
            </a:rPr>
            <a:t> </a:t>
          </a:r>
          <a:r>
            <a:rPr lang="pl-PL" dirty="0" err="1">
              <a:latin typeface="+mj-lt"/>
            </a:rPr>
            <a:t>Code</a:t>
          </a:r>
          <a:r>
            <a:rPr lang="pl-PL" dirty="0">
              <a:latin typeface="+mj-lt"/>
            </a:rPr>
            <a:t> OA</a:t>
          </a:r>
          <a:endParaRPr lang="en-US" dirty="0">
            <a:latin typeface="+mj-lt"/>
          </a:endParaRPr>
        </a:p>
      </dgm:t>
    </dgm:pt>
    <dgm:pt modelId="{FB116608-FA1B-4EF1-9996-C016FBEB02D4}" type="parTrans" cxnId="{792BD0B3-EB5D-4E13-B0F7-E04B8A525ED0}">
      <dgm:prSet/>
      <dgm:spPr/>
      <dgm:t>
        <a:bodyPr/>
        <a:lstStyle/>
        <a:p>
          <a:pPr algn="just"/>
          <a:endParaRPr lang="en-US">
            <a:latin typeface="+mj-lt"/>
          </a:endParaRPr>
        </a:p>
      </dgm:t>
    </dgm:pt>
    <dgm:pt modelId="{5BAA984B-5C25-4318-A2AA-9155EE0114D7}" type="sibTrans" cxnId="{792BD0B3-EB5D-4E13-B0F7-E04B8A525ED0}">
      <dgm:prSet/>
      <dgm:spPr/>
      <dgm:t>
        <a:bodyPr/>
        <a:lstStyle/>
        <a:p>
          <a:pPr algn="just"/>
          <a:endParaRPr lang="en-US">
            <a:latin typeface="+mj-lt"/>
          </a:endParaRPr>
        </a:p>
      </dgm:t>
    </dgm:pt>
    <dgm:pt modelId="{27EACA7D-F494-414D-A196-82ABF443B0AE}">
      <dgm:prSet/>
      <dgm:spPr/>
      <dgm:t>
        <a:bodyPr/>
        <a:lstStyle/>
        <a:p>
          <a:pPr algn="just"/>
          <a:r>
            <a:rPr lang="pl-PL" dirty="0" err="1">
              <a:latin typeface="+mj-lt"/>
            </a:rPr>
            <a:t>An</a:t>
          </a:r>
          <a:r>
            <a:rPr lang="pl-PL" dirty="0">
              <a:latin typeface="+mj-lt"/>
            </a:rPr>
            <a:t> </a:t>
          </a:r>
          <a:r>
            <a:rPr lang="pl-PL" dirty="0" err="1">
              <a:latin typeface="+mj-lt"/>
            </a:rPr>
            <a:t>athlete</a:t>
          </a:r>
          <a:r>
            <a:rPr lang="pl-PL" dirty="0">
              <a:latin typeface="+mj-lt"/>
            </a:rPr>
            <a:t>, </a:t>
          </a:r>
          <a:r>
            <a:rPr lang="pl-PL" dirty="0" err="1">
              <a:latin typeface="+mj-lt"/>
            </a:rPr>
            <a:t>who</a:t>
          </a:r>
          <a:r>
            <a:rPr lang="pl-PL" dirty="0">
              <a:latin typeface="+mj-lt"/>
            </a:rPr>
            <a:t> </a:t>
          </a:r>
          <a:r>
            <a:rPr lang="pl-PL" dirty="0" err="1">
              <a:latin typeface="+mj-lt"/>
            </a:rPr>
            <a:t>is</a:t>
          </a:r>
          <a:r>
            <a:rPr lang="pl-PL" dirty="0">
              <a:latin typeface="+mj-lt"/>
            </a:rPr>
            <a:t> </a:t>
          </a:r>
          <a:r>
            <a:rPr lang="pl-PL" dirty="0" err="1">
              <a:latin typeface="+mj-lt"/>
            </a:rPr>
            <a:t>required</a:t>
          </a:r>
          <a:r>
            <a:rPr lang="pl-PL" dirty="0">
              <a:latin typeface="+mj-lt"/>
            </a:rPr>
            <a:t> to </a:t>
          </a:r>
          <a:r>
            <a:rPr lang="pl-PL" dirty="0" err="1">
              <a:latin typeface="+mj-lt"/>
            </a:rPr>
            <a:t>complete</a:t>
          </a:r>
          <a:r>
            <a:rPr lang="pl-PL" dirty="0">
              <a:latin typeface="+mj-lt"/>
            </a:rPr>
            <a:t> </a:t>
          </a:r>
          <a:r>
            <a:rPr lang="pl-PL" dirty="0" err="1">
              <a:latin typeface="+mj-lt"/>
            </a:rPr>
            <a:t>Observation</a:t>
          </a:r>
          <a:r>
            <a:rPr lang="pl-PL" dirty="0">
              <a:latin typeface="+mj-lt"/>
            </a:rPr>
            <a:t> </a:t>
          </a:r>
          <a:r>
            <a:rPr lang="pl-PL" dirty="0" err="1">
              <a:latin typeface="+mj-lt"/>
            </a:rPr>
            <a:t>Assessment</a:t>
          </a:r>
          <a:r>
            <a:rPr lang="pl-PL" dirty="0">
              <a:latin typeface="+mj-lt"/>
            </a:rPr>
            <a:t> </a:t>
          </a:r>
          <a:r>
            <a:rPr lang="pl-PL" dirty="0" err="1">
              <a:latin typeface="+mj-lt"/>
            </a:rPr>
            <a:t>will</a:t>
          </a:r>
          <a:r>
            <a:rPr lang="pl-PL" dirty="0">
              <a:latin typeface="+mj-lt"/>
            </a:rPr>
            <a:t> be </a:t>
          </a:r>
          <a:r>
            <a:rPr lang="pl-PL" dirty="0" err="1">
              <a:latin typeface="+mj-lt"/>
            </a:rPr>
            <a:t>designated</a:t>
          </a:r>
          <a:r>
            <a:rPr lang="pl-PL" dirty="0">
              <a:latin typeface="+mj-lt"/>
            </a:rPr>
            <a:t> with </a:t>
          </a:r>
          <a:r>
            <a:rPr lang="pl-PL" dirty="0" err="1">
              <a:latin typeface="+mj-lt"/>
            </a:rPr>
            <a:t>Tracking</a:t>
          </a:r>
          <a:r>
            <a:rPr lang="pl-PL" dirty="0">
              <a:latin typeface="+mj-lt"/>
            </a:rPr>
            <a:t> </a:t>
          </a:r>
          <a:r>
            <a:rPr lang="pl-PL" dirty="0" err="1">
              <a:latin typeface="+mj-lt"/>
            </a:rPr>
            <a:t>Code</a:t>
          </a:r>
          <a:r>
            <a:rPr lang="pl-PL" dirty="0">
              <a:latin typeface="+mj-lt"/>
            </a:rPr>
            <a:t> OA. </a:t>
          </a:r>
          <a:endParaRPr lang="en-US" dirty="0">
            <a:latin typeface="+mj-lt"/>
          </a:endParaRPr>
        </a:p>
      </dgm:t>
    </dgm:pt>
    <dgm:pt modelId="{59E0A3E2-3E80-4464-B311-9DBF0055C9F3}" type="parTrans" cxnId="{C355DA15-C893-4671-944C-FB3988FCE96F}">
      <dgm:prSet/>
      <dgm:spPr/>
      <dgm:t>
        <a:bodyPr/>
        <a:lstStyle/>
        <a:p>
          <a:pPr algn="just"/>
          <a:endParaRPr lang="en-US">
            <a:latin typeface="+mj-lt"/>
          </a:endParaRPr>
        </a:p>
      </dgm:t>
    </dgm:pt>
    <dgm:pt modelId="{A2D41107-FEA3-4841-8659-DD44BE961CDF}" type="sibTrans" cxnId="{C355DA15-C893-4671-944C-FB3988FCE96F}">
      <dgm:prSet/>
      <dgm:spPr/>
      <dgm:t>
        <a:bodyPr/>
        <a:lstStyle/>
        <a:p>
          <a:pPr algn="just"/>
          <a:endParaRPr lang="en-US">
            <a:latin typeface="+mj-lt"/>
          </a:endParaRPr>
        </a:p>
      </dgm:t>
    </dgm:pt>
    <dgm:pt modelId="{34520E15-7CE1-4AD5-9F35-A9D2013AD3BB}">
      <dgm:prSet/>
      <dgm:spPr/>
      <dgm:t>
        <a:bodyPr/>
        <a:lstStyle/>
        <a:p>
          <a:pPr algn="just"/>
          <a:r>
            <a:rPr lang="pl-PL" dirty="0">
              <a:latin typeface="+mj-lt"/>
            </a:rPr>
            <a:t>First </a:t>
          </a:r>
          <a:r>
            <a:rPr lang="pl-PL" dirty="0" err="1">
              <a:latin typeface="+mj-lt"/>
            </a:rPr>
            <a:t>Appearance</a:t>
          </a:r>
          <a:endParaRPr lang="en-US" dirty="0">
            <a:latin typeface="+mj-lt"/>
          </a:endParaRPr>
        </a:p>
      </dgm:t>
    </dgm:pt>
    <dgm:pt modelId="{AB454E8A-F41D-42F6-B79F-BEB757E8F729}" type="parTrans" cxnId="{1AE42D01-83C6-4CDA-AD09-355B29C90CE6}">
      <dgm:prSet/>
      <dgm:spPr/>
      <dgm:t>
        <a:bodyPr/>
        <a:lstStyle/>
        <a:p>
          <a:pPr algn="just"/>
          <a:endParaRPr lang="en-US">
            <a:latin typeface="+mj-lt"/>
          </a:endParaRPr>
        </a:p>
      </dgm:t>
    </dgm:pt>
    <dgm:pt modelId="{DBF8C1B2-0768-44F4-99D3-35F45DC7CE07}" type="sibTrans" cxnId="{1AE42D01-83C6-4CDA-AD09-355B29C90CE6}">
      <dgm:prSet/>
      <dgm:spPr/>
      <dgm:t>
        <a:bodyPr/>
        <a:lstStyle/>
        <a:p>
          <a:pPr algn="just"/>
          <a:endParaRPr lang="en-US">
            <a:latin typeface="+mj-lt"/>
          </a:endParaRPr>
        </a:p>
      </dgm:t>
    </dgm:pt>
    <dgm:pt modelId="{2F5DEA0E-E315-41AC-8A7C-1A9E5EFF2BFC}">
      <dgm:prSet/>
      <dgm:spPr/>
      <dgm:t>
        <a:bodyPr/>
        <a:lstStyle/>
        <a:p>
          <a:pPr algn="just"/>
          <a:r>
            <a:rPr lang="pl-PL" dirty="0" err="1">
              <a:latin typeface="+mj-lt"/>
            </a:rPr>
            <a:t>Observation</a:t>
          </a:r>
          <a:r>
            <a:rPr lang="pl-PL" dirty="0">
              <a:latin typeface="+mj-lt"/>
            </a:rPr>
            <a:t> in </a:t>
          </a:r>
          <a:r>
            <a:rPr lang="pl-PL" dirty="0" err="1">
              <a:latin typeface="+mj-lt"/>
            </a:rPr>
            <a:t>Competition</a:t>
          </a:r>
          <a:r>
            <a:rPr lang="pl-PL" dirty="0">
              <a:latin typeface="+mj-lt"/>
            </a:rPr>
            <a:t> </a:t>
          </a:r>
          <a:r>
            <a:rPr lang="pl-PL" dirty="0" err="1">
              <a:latin typeface="+mj-lt"/>
            </a:rPr>
            <a:t>Assessment</a:t>
          </a:r>
          <a:r>
            <a:rPr lang="pl-PL" dirty="0">
              <a:latin typeface="+mj-lt"/>
            </a:rPr>
            <a:t> </a:t>
          </a:r>
          <a:r>
            <a:rPr lang="pl-PL" dirty="0" err="1">
              <a:latin typeface="+mj-lt"/>
            </a:rPr>
            <a:t>must</a:t>
          </a:r>
          <a:r>
            <a:rPr lang="pl-PL" dirty="0">
              <a:latin typeface="+mj-lt"/>
            </a:rPr>
            <a:t> </a:t>
          </a:r>
          <a:r>
            <a:rPr lang="pl-PL" dirty="0" err="1">
              <a:latin typeface="+mj-lt"/>
            </a:rPr>
            <a:t>take</a:t>
          </a:r>
          <a:r>
            <a:rPr lang="pl-PL" dirty="0">
              <a:latin typeface="+mj-lt"/>
            </a:rPr>
            <a:t> place </a:t>
          </a:r>
          <a:r>
            <a:rPr lang="pl-PL" dirty="0" err="1">
              <a:latin typeface="+mj-lt"/>
            </a:rPr>
            <a:t>during</a:t>
          </a:r>
          <a:r>
            <a:rPr lang="pl-PL" dirty="0">
              <a:latin typeface="+mj-lt"/>
            </a:rPr>
            <a:t> First </a:t>
          </a:r>
          <a:r>
            <a:rPr lang="pl-PL" dirty="0" err="1">
              <a:latin typeface="+mj-lt"/>
            </a:rPr>
            <a:t>Appearance</a:t>
          </a:r>
          <a:endParaRPr lang="en-US" dirty="0">
            <a:latin typeface="+mj-lt"/>
          </a:endParaRPr>
        </a:p>
      </dgm:t>
    </dgm:pt>
    <dgm:pt modelId="{65E91448-5752-470F-B3FE-7F6272C0565D}" type="parTrans" cxnId="{529C32C5-EA43-43E1-9B97-73CFE01652D9}">
      <dgm:prSet/>
      <dgm:spPr/>
      <dgm:t>
        <a:bodyPr/>
        <a:lstStyle/>
        <a:p>
          <a:pPr algn="just"/>
          <a:endParaRPr lang="en-US">
            <a:latin typeface="+mj-lt"/>
          </a:endParaRPr>
        </a:p>
      </dgm:t>
    </dgm:pt>
    <dgm:pt modelId="{6A30D66D-AAD1-4DBB-9BF3-C88DD14895BB}" type="sibTrans" cxnId="{529C32C5-EA43-43E1-9B97-73CFE01652D9}">
      <dgm:prSet/>
      <dgm:spPr/>
      <dgm:t>
        <a:bodyPr/>
        <a:lstStyle/>
        <a:p>
          <a:pPr algn="just"/>
          <a:endParaRPr lang="en-US">
            <a:latin typeface="+mj-lt"/>
          </a:endParaRPr>
        </a:p>
      </dgm:t>
    </dgm:pt>
    <dgm:pt modelId="{FB2776FE-1096-4344-B6AC-1C3FB91B6123}">
      <dgm:prSet/>
      <dgm:spPr/>
      <dgm:t>
        <a:bodyPr/>
        <a:lstStyle/>
        <a:p>
          <a:pPr algn="just"/>
          <a:r>
            <a:rPr lang="pl-PL" dirty="0">
              <a:latin typeface="+mj-lt"/>
            </a:rPr>
            <a:t>First </a:t>
          </a:r>
          <a:r>
            <a:rPr lang="pl-PL" dirty="0" err="1">
              <a:latin typeface="+mj-lt"/>
            </a:rPr>
            <a:t>Appearance</a:t>
          </a:r>
          <a:r>
            <a:rPr lang="pl-PL" dirty="0">
              <a:latin typeface="+mj-lt"/>
            </a:rPr>
            <a:t> </a:t>
          </a:r>
          <a:r>
            <a:rPr lang="pl-PL" dirty="0" err="1">
              <a:latin typeface="+mj-lt"/>
            </a:rPr>
            <a:t>is</a:t>
          </a:r>
          <a:r>
            <a:rPr lang="pl-PL" dirty="0">
              <a:latin typeface="+mj-lt"/>
            </a:rPr>
            <a:t> the </a:t>
          </a:r>
          <a:r>
            <a:rPr lang="pl-PL" dirty="0" err="1">
              <a:latin typeface="+mj-lt"/>
            </a:rPr>
            <a:t>first</a:t>
          </a:r>
          <a:r>
            <a:rPr lang="pl-PL" dirty="0">
              <a:latin typeface="+mj-lt"/>
            </a:rPr>
            <a:t> </a:t>
          </a:r>
          <a:r>
            <a:rPr lang="pl-PL" dirty="0" err="1">
              <a:latin typeface="+mj-lt"/>
            </a:rPr>
            <a:t>time</a:t>
          </a:r>
          <a:r>
            <a:rPr lang="pl-PL" dirty="0">
              <a:latin typeface="+mj-lt"/>
            </a:rPr>
            <a:t> </a:t>
          </a:r>
          <a:r>
            <a:rPr lang="pl-PL" dirty="0" err="1">
              <a:latin typeface="+mj-lt"/>
            </a:rPr>
            <a:t>an</a:t>
          </a:r>
          <a:r>
            <a:rPr lang="pl-PL" dirty="0">
              <a:latin typeface="+mj-lt"/>
            </a:rPr>
            <a:t> </a:t>
          </a:r>
          <a:r>
            <a:rPr lang="pl-PL" dirty="0" err="1">
              <a:latin typeface="+mj-lt"/>
            </a:rPr>
            <a:t>athlete</a:t>
          </a:r>
          <a:r>
            <a:rPr lang="pl-PL" dirty="0">
              <a:latin typeface="+mj-lt"/>
            </a:rPr>
            <a:t> </a:t>
          </a:r>
          <a:r>
            <a:rPr lang="pl-PL" dirty="0" err="1">
              <a:latin typeface="+mj-lt"/>
            </a:rPr>
            <a:t>competes</a:t>
          </a:r>
          <a:r>
            <a:rPr lang="pl-PL" dirty="0">
              <a:latin typeface="+mj-lt"/>
            </a:rPr>
            <a:t> in a </a:t>
          </a:r>
          <a:r>
            <a:rPr lang="pl-PL" dirty="0" err="1">
              <a:latin typeface="+mj-lt"/>
            </a:rPr>
            <a:t>Competition</a:t>
          </a:r>
          <a:r>
            <a:rPr lang="pl-PL" dirty="0">
              <a:latin typeface="+mj-lt"/>
            </a:rPr>
            <a:t> in a </a:t>
          </a:r>
          <a:r>
            <a:rPr lang="pl-PL" dirty="0" err="1">
              <a:latin typeface="+mj-lt"/>
            </a:rPr>
            <a:t>particular</a:t>
          </a:r>
          <a:r>
            <a:rPr lang="pl-PL" dirty="0">
              <a:latin typeface="+mj-lt"/>
            </a:rPr>
            <a:t> Sport Class;</a:t>
          </a:r>
          <a:endParaRPr lang="en-US" dirty="0">
            <a:latin typeface="+mj-lt"/>
          </a:endParaRPr>
        </a:p>
      </dgm:t>
    </dgm:pt>
    <dgm:pt modelId="{AFDFB0A5-F4C9-498B-8C66-DCD46BAE9547}" type="parTrans" cxnId="{7B8EA5BA-20DD-4207-BF11-33222A4BACE5}">
      <dgm:prSet/>
      <dgm:spPr/>
      <dgm:t>
        <a:bodyPr/>
        <a:lstStyle/>
        <a:p>
          <a:pPr algn="just"/>
          <a:endParaRPr lang="pl-PL">
            <a:latin typeface="+mj-lt"/>
          </a:endParaRPr>
        </a:p>
      </dgm:t>
    </dgm:pt>
    <dgm:pt modelId="{785F87D0-B0A8-45DA-B6C5-932B1EBE9AEC}" type="sibTrans" cxnId="{7B8EA5BA-20DD-4207-BF11-33222A4BACE5}">
      <dgm:prSet/>
      <dgm:spPr/>
      <dgm:t>
        <a:bodyPr/>
        <a:lstStyle/>
        <a:p>
          <a:pPr algn="just"/>
          <a:endParaRPr lang="pl-PL">
            <a:latin typeface="+mj-lt"/>
          </a:endParaRPr>
        </a:p>
      </dgm:t>
    </dgm:pt>
    <dgm:pt modelId="{649189D7-D492-4FC8-9585-C92A55501006}">
      <dgm:prSet/>
      <dgm:spPr/>
      <dgm:t>
        <a:bodyPr/>
        <a:lstStyle/>
        <a:p>
          <a:pPr algn="just"/>
          <a:r>
            <a:rPr lang="pl-PL" dirty="0" err="1">
              <a:latin typeface="+mj-lt"/>
            </a:rPr>
            <a:t>During</a:t>
          </a:r>
          <a:r>
            <a:rPr lang="pl-PL" dirty="0">
              <a:latin typeface="+mj-lt"/>
            </a:rPr>
            <a:t> the </a:t>
          </a:r>
          <a:r>
            <a:rPr lang="pl-PL" dirty="0" err="1">
              <a:latin typeface="+mj-lt"/>
            </a:rPr>
            <a:t>preliminary</a:t>
          </a:r>
          <a:r>
            <a:rPr lang="pl-PL" dirty="0">
              <a:latin typeface="+mj-lt"/>
            </a:rPr>
            <a:t> </a:t>
          </a:r>
          <a:r>
            <a:rPr lang="pl-PL" dirty="0" err="1">
              <a:latin typeface="+mj-lt"/>
            </a:rPr>
            <a:t>rounds</a:t>
          </a:r>
          <a:r>
            <a:rPr lang="pl-PL" dirty="0">
              <a:latin typeface="+mj-lt"/>
            </a:rPr>
            <a:t> </a:t>
          </a:r>
          <a:r>
            <a:rPr lang="pl-PL" dirty="0" err="1">
              <a:latin typeface="+mj-lt"/>
            </a:rPr>
            <a:t>or</a:t>
          </a:r>
          <a:r>
            <a:rPr lang="pl-PL" dirty="0">
              <a:latin typeface="+mj-lt"/>
            </a:rPr>
            <a:t> </a:t>
          </a:r>
          <a:r>
            <a:rPr lang="pl-PL" dirty="0" err="1">
              <a:latin typeface="+mj-lt"/>
            </a:rPr>
            <a:t>at</a:t>
          </a:r>
          <a:r>
            <a:rPr lang="pl-PL" dirty="0">
              <a:latin typeface="+mj-lt"/>
            </a:rPr>
            <a:t> the end of </a:t>
          </a:r>
          <a:r>
            <a:rPr lang="pl-PL" dirty="0" err="1">
              <a:latin typeface="+mj-lt"/>
            </a:rPr>
            <a:t>pool</a:t>
          </a:r>
          <a:r>
            <a:rPr lang="pl-PL" dirty="0">
              <a:latin typeface="+mj-lt"/>
            </a:rPr>
            <a:t> </a:t>
          </a:r>
          <a:r>
            <a:rPr lang="pl-PL" dirty="0" err="1">
              <a:latin typeface="+mj-lt"/>
            </a:rPr>
            <a:t>play</a:t>
          </a:r>
          <a:endParaRPr lang="en-US" dirty="0">
            <a:latin typeface="+mj-lt"/>
          </a:endParaRPr>
        </a:p>
      </dgm:t>
    </dgm:pt>
    <dgm:pt modelId="{14C207E9-7640-4683-9B2E-BA2EABC0F84C}" type="parTrans" cxnId="{0F339955-C9AE-41D3-81EB-81E553F1EAB7}">
      <dgm:prSet/>
      <dgm:spPr/>
      <dgm:t>
        <a:bodyPr/>
        <a:lstStyle/>
        <a:p>
          <a:pPr algn="just"/>
          <a:endParaRPr lang="pl-PL">
            <a:latin typeface="+mj-lt"/>
          </a:endParaRPr>
        </a:p>
      </dgm:t>
    </dgm:pt>
    <dgm:pt modelId="{FBD609FF-10A3-4ADA-B902-093501A72637}" type="sibTrans" cxnId="{0F339955-C9AE-41D3-81EB-81E553F1EAB7}">
      <dgm:prSet/>
      <dgm:spPr/>
      <dgm:t>
        <a:bodyPr/>
        <a:lstStyle/>
        <a:p>
          <a:pPr algn="just"/>
          <a:endParaRPr lang="pl-PL">
            <a:latin typeface="+mj-lt"/>
          </a:endParaRPr>
        </a:p>
      </dgm:t>
    </dgm:pt>
    <dgm:pt modelId="{23A9758D-7B26-4F47-B497-8EA678310687}">
      <dgm:prSet/>
      <dgm:spPr/>
      <dgm:t>
        <a:bodyPr/>
        <a:lstStyle/>
        <a:p>
          <a:pPr algn="just"/>
          <a:endParaRPr lang="en-US" dirty="0">
            <a:latin typeface="+mj-lt"/>
          </a:endParaRPr>
        </a:p>
      </dgm:t>
    </dgm:pt>
    <dgm:pt modelId="{B3FD18DF-B878-4AC5-A5C6-9209EEFD94DE}" type="parTrans" cxnId="{A0EF40A1-6676-4490-852E-6F558FE0D31F}">
      <dgm:prSet/>
      <dgm:spPr/>
      <dgm:t>
        <a:bodyPr/>
        <a:lstStyle/>
        <a:p>
          <a:pPr algn="just"/>
          <a:endParaRPr lang="pl-PL">
            <a:latin typeface="+mj-lt"/>
          </a:endParaRPr>
        </a:p>
      </dgm:t>
    </dgm:pt>
    <dgm:pt modelId="{63397164-F692-42B0-89BC-3F531425921D}" type="sibTrans" cxnId="{A0EF40A1-6676-4490-852E-6F558FE0D31F}">
      <dgm:prSet/>
      <dgm:spPr/>
      <dgm:t>
        <a:bodyPr/>
        <a:lstStyle/>
        <a:p>
          <a:pPr algn="just"/>
          <a:endParaRPr lang="pl-PL">
            <a:latin typeface="+mj-lt"/>
          </a:endParaRPr>
        </a:p>
      </dgm:t>
    </dgm:pt>
    <dgm:pt modelId="{3F5E1605-52F6-442C-9BD7-1F89ACAEC668}" type="pres">
      <dgm:prSet presAssocID="{487975ED-D7A4-4CA4-A028-52CE5D7FF794}" presName="linear" presStyleCnt="0">
        <dgm:presLayoutVars>
          <dgm:animLvl val="lvl"/>
          <dgm:resizeHandles val="exact"/>
        </dgm:presLayoutVars>
      </dgm:prSet>
      <dgm:spPr/>
    </dgm:pt>
    <dgm:pt modelId="{B5F8598F-F7A0-4FD6-ADA0-3DF220161227}" type="pres">
      <dgm:prSet presAssocID="{3C4A6D90-7D02-41FE-A9EE-F2EF7BE1083F}" presName="parentText" presStyleLbl="node1" presStyleIdx="0" presStyleCnt="2">
        <dgm:presLayoutVars>
          <dgm:chMax val="0"/>
          <dgm:bulletEnabled val="1"/>
        </dgm:presLayoutVars>
      </dgm:prSet>
      <dgm:spPr/>
    </dgm:pt>
    <dgm:pt modelId="{EF22B2C2-2C0E-490C-BB74-30BD72766CA5}" type="pres">
      <dgm:prSet presAssocID="{3C4A6D90-7D02-41FE-A9EE-F2EF7BE1083F}" presName="childText" presStyleLbl="revTx" presStyleIdx="0" presStyleCnt="2">
        <dgm:presLayoutVars>
          <dgm:bulletEnabled val="1"/>
        </dgm:presLayoutVars>
      </dgm:prSet>
      <dgm:spPr/>
    </dgm:pt>
    <dgm:pt modelId="{67C117AF-5F13-41FB-9314-BE21F6BDF720}" type="pres">
      <dgm:prSet presAssocID="{34520E15-7CE1-4AD5-9F35-A9D2013AD3BB}" presName="parentText" presStyleLbl="node1" presStyleIdx="1" presStyleCnt="2">
        <dgm:presLayoutVars>
          <dgm:chMax val="0"/>
          <dgm:bulletEnabled val="1"/>
        </dgm:presLayoutVars>
      </dgm:prSet>
      <dgm:spPr/>
    </dgm:pt>
    <dgm:pt modelId="{D75AC01E-E6C2-4CAF-A452-90BD5171635B}" type="pres">
      <dgm:prSet presAssocID="{34520E15-7CE1-4AD5-9F35-A9D2013AD3BB}" presName="childText" presStyleLbl="revTx" presStyleIdx="1" presStyleCnt="2">
        <dgm:presLayoutVars>
          <dgm:bulletEnabled val="1"/>
        </dgm:presLayoutVars>
      </dgm:prSet>
      <dgm:spPr/>
    </dgm:pt>
  </dgm:ptLst>
  <dgm:cxnLst>
    <dgm:cxn modelId="{1AE42D01-83C6-4CDA-AD09-355B29C90CE6}" srcId="{487975ED-D7A4-4CA4-A028-52CE5D7FF794}" destId="{34520E15-7CE1-4AD5-9F35-A9D2013AD3BB}" srcOrd="1" destOrd="0" parTransId="{AB454E8A-F41D-42F6-B79F-BEB757E8F729}" sibTransId="{DBF8C1B2-0768-44F4-99D3-35F45DC7CE07}"/>
    <dgm:cxn modelId="{1AD9CA0B-BEB2-4084-BCB1-90CF4CD9C972}" type="presOf" srcId="{23A9758D-7B26-4F47-B497-8EA678310687}" destId="{EF22B2C2-2C0E-490C-BB74-30BD72766CA5}" srcOrd="0" destOrd="1" presId="urn:microsoft.com/office/officeart/2005/8/layout/vList2"/>
    <dgm:cxn modelId="{C355DA15-C893-4671-944C-FB3988FCE96F}" srcId="{3C4A6D90-7D02-41FE-A9EE-F2EF7BE1083F}" destId="{27EACA7D-F494-414D-A196-82ABF443B0AE}" srcOrd="0" destOrd="0" parTransId="{59E0A3E2-3E80-4464-B311-9DBF0055C9F3}" sibTransId="{A2D41107-FEA3-4841-8659-DD44BE961CDF}"/>
    <dgm:cxn modelId="{49E5FB1E-0517-4592-90B5-DA7F78FAD267}" type="presOf" srcId="{487975ED-D7A4-4CA4-A028-52CE5D7FF794}" destId="{3F5E1605-52F6-442C-9BD7-1F89ACAEC668}" srcOrd="0" destOrd="0" presId="urn:microsoft.com/office/officeart/2005/8/layout/vList2"/>
    <dgm:cxn modelId="{1B23BA32-1222-4EBE-9266-97BCA53DD26E}" type="presOf" srcId="{27EACA7D-F494-414D-A196-82ABF443B0AE}" destId="{EF22B2C2-2C0E-490C-BB74-30BD72766CA5}" srcOrd="0" destOrd="0" presId="urn:microsoft.com/office/officeart/2005/8/layout/vList2"/>
    <dgm:cxn modelId="{AC94ED5C-449C-4783-864C-3727E3F11669}" type="presOf" srcId="{3C4A6D90-7D02-41FE-A9EE-F2EF7BE1083F}" destId="{B5F8598F-F7A0-4FD6-ADA0-3DF220161227}" srcOrd="0" destOrd="0" presId="urn:microsoft.com/office/officeart/2005/8/layout/vList2"/>
    <dgm:cxn modelId="{A11F4960-1991-47B8-884D-0516BE458139}" type="presOf" srcId="{34520E15-7CE1-4AD5-9F35-A9D2013AD3BB}" destId="{67C117AF-5F13-41FB-9314-BE21F6BDF720}" srcOrd="0" destOrd="0" presId="urn:microsoft.com/office/officeart/2005/8/layout/vList2"/>
    <dgm:cxn modelId="{C1C8D674-2CF5-4B2C-8B4C-E27FDD0CDE47}" type="presOf" srcId="{649189D7-D492-4FC8-9585-C92A55501006}" destId="{D75AC01E-E6C2-4CAF-A452-90BD5171635B}" srcOrd="0" destOrd="2" presId="urn:microsoft.com/office/officeart/2005/8/layout/vList2"/>
    <dgm:cxn modelId="{0F339955-C9AE-41D3-81EB-81E553F1EAB7}" srcId="{34520E15-7CE1-4AD5-9F35-A9D2013AD3BB}" destId="{649189D7-D492-4FC8-9585-C92A55501006}" srcOrd="2" destOrd="0" parTransId="{14C207E9-7640-4683-9B2E-BA2EABC0F84C}" sibTransId="{FBD609FF-10A3-4ADA-B902-093501A72637}"/>
    <dgm:cxn modelId="{A0EF40A1-6676-4490-852E-6F558FE0D31F}" srcId="{3C4A6D90-7D02-41FE-A9EE-F2EF7BE1083F}" destId="{23A9758D-7B26-4F47-B497-8EA678310687}" srcOrd="1" destOrd="0" parTransId="{B3FD18DF-B878-4AC5-A5C6-9209EEFD94DE}" sibTransId="{63397164-F692-42B0-89BC-3F531425921D}"/>
    <dgm:cxn modelId="{02B445A3-4A22-4A9D-887D-5BFB979F0DD1}" type="presOf" srcId="{2F5DEA0E-E315-41AC-8A7C-1A9E5EFF2BFC}" destId="{D75AC01E-E6C2-4CAF-A452-90BD5171635B}" srcOrd="0" destOrd="0" presId="urn:microsoft.com/office/officeart/2005/8/layout/vList2"/>
    <dgm:cxn modelId="{792BD0B3-EB5D-4E13-B0F7-E04B8A525ED0}" srcId="{487975ED-D7A4-4CA4-A028-52CE5D7FF794}" destId="{3C4A6D90-7D02-41FE-A9EE-F2EF7BE1083F}" srcOrd="0" destOrd="0" parTransId="{FB116608-FA1B-4EF1-9996-C016FBEB02D4}" sibTransId="{5BAA984B-5C25-4318-A2AA-9155EE0114D7}"/>
    <dgm:cxn modelId="{AD9B8CB5-4A94-4F39-B176-0383BB9D34DE}" type="presOf" srcId="{FB2776FE-1096-4344-B6AC-1C3FB91B6123}" destId="{D75AC01E-E6C2-4CAF-A452-90BD5171635B}" srcOrd="0" destOrd="1" presId="urn:microsoft.com/office/officeart/2005/8/layout/vList2"/>
    <dgm:cxn modelId="{7B8EA5BA-20DD-4207-BF11-33222A4BACE5}" srcId="{34520E15-7CE1-4AD5-9F35-A9D2013AD3BB}" destId="{FB2776FE-1096-4344-B6AC-1C3FB91B6123}" srcOrd="1" destOrd="0" parTransId="{AFDFB0A5-F4C9-498B-8C66-DCD46BAE9547}" sibTransId="{785F87D0-B0A8-45DA-B6C5-932B1EBE9AEC}"/>
    <dgm:cxn modelId="{529C32C5-EA43-43E1-9B97-73CFE01652D9}" srcId="{34520E15-7CE1-4AD5-9F35-A9D2013AD3BB}" destId="{2F5DEA0E-E315-41AC-8A7C-1A9E5EFF2BFC}" srcOrd="0" destOrd="0" parTransId="{65E91448-5752-470F-B3FE-7F6272C0565D}" sibTransId="{6A30D66D-AAD1-4DBB-9BF3-C88DD14895BB}"/>
    <dgm:cxn modelId="{9DCDC38E-DCF2-4F5D-8D0B-F840626D92C1}" type="presParOf" srcId="{3F5E1605-52F6-442C-9BD7-1F89ACAEC668}" destId="{B5F8598F-F7A0-4FD6-ADA0-3DF220161227}" srcOrd="0" destOrd="0" presId="urn:microsoft.com/office/officeart/2005/8/layout/vList2"/>
    <dgm:cxn modelId="{1A92202A-FC3E-447B-8935-7A73E2742CB3}" type="presParOf" srcId="{3F5E1605-52F6-442C-9BD7-1F89ACAEC668}" destId="{EF22B2C2-2C0E-490C-BB74-30BD72766CA5}" srcOrd="1" destOrd="0" presId="urn:microsoft.com/office/officeart/2005/8/layout/vList2"/>
    <dgm:cxn modelId="{222402CA-70A6-48C5-AEF0-1A7D83BD7D85}" type="presParOf" srcId="{3F5E1605-52F6-442C-9BD7-1F89ACAEC668}" destId="{67C117AF-5F13-41FB-9314-BE21F6BDF720}" srcOrd="2" destOrd="0" presId="urn:microsoft.com/office/officeart/2005/8/layout/vList2"/>
    <dgm:cxn modelId="{E3FFA6B4-7E4B-4656-B92B-9BF16703D995}" type="presParOf" srcId="{3F5E1605-52F6-442C-9BD7-1F89ACAEC668}" destId="{D75AC01E-E6C2-4CAF-A452-90BD5171635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6F94A83-7EB2-4F7A-959E-C0ED4D3F40A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3FE8199E-B7BB-412A-8D0F-73898803FA47}">
      <dgm:prSet phldrT="[Tekst]" custT="1"/>
      <dgm:spPr/>
      <dgm:t>
        <a:bodyPr/>
        <a:lstStyle/>
        <a:p>
          <a:pPr algn="just"/>
          <a:r>
            <a:rPr lang="pl-PL" sz="2000" dirty="0" err="1">
              <a:latin typeface="+mj-lt"/>
            </a:rPr>
            <a:t>If</a:t>
          </a:r>
          <a:r>
            <a:rPr lang="pl-PL" sz="2000" dirty="0">
              <a:latin typeface="+mj-lt"/>
            </a:rPr>
            <a:t> a Classification Panel </a:t>
          </a:r>
          <a:r>
            <a:rPr lang="pl-PL" sz="2000" dirty="0" err="1">
              <a:latin typeface="+mj-lt"/>
            </a:rPr>
            <a:t>allocates</a:t>
          </a:r>
          <a:r>
            <a:rPr lang="pl-PL" sz="2000" dirty="0">
              <a:latin typeface="+mj-lt"/>
            </a:rPr>
            <a:t> a Sport Class to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it</a:t>
          </a:r>
          <a:r>
            <a:rPr lang="pl-PL" sz="2000" dirty="0">
              <a:latin typeface="+mj-lt"/>
            </a:rPr>
            <a:t> </a:t>
          </a:r>
          <a:r>
            <a:rPr lang="pl-PL" sz="2000" dirty="0" err="1">
              <a:latin typeface="+mj-lt"/>
            </a:rPr>
            <a:t>must</a:t>
          </a:r>
          <a:r>
            <a:rPr lang="pl-PL" sz="2000" dirty="0">
              <a:latin typeface="+mj-lt"/>
            </a:rPr>
            <a:t> </a:t>
          </a:r>
          <a:r>
            <a:rPr lang="pl-PL" sz="2000" dirty="0" err="1">
              <a:latin typeface="+mj-lt"/>
            </a:rPr>
            <a:t>also</a:t>
          </a:r>
          <a:r>
            <a:rPr lang="pl-PL" sz="2000" dirty="0">
              <a:latin typeface="+mj-lt"/>
            </a:rPr>
            <a:t> </a:t>
          </a:r>
          <a:r>
            <a:rPr lang="pl-PL" sz="2000" dirty="0" err="1">
              <a:latin typeface="+mj-lt"/>
            </a:rPr>
            <a:t>designate</a:t>
          </a:r>
          <a:r>
            <a:rPr lang="pl-PL" sz="2000" dirty="0">
              <a:latin typeface="+mj-lt"/>
            </a:rPr>
            <a:t> a Sport Class Status. </a:t>
          </a:r>
        </a:p>
      </dgm:t>
    </dgm:pt>
    <dgm:pt modelId="{631B1DD1-6BC1-472A-9987-427C266D72EE}" type="parTrans" cxnId="{FAD75566-C6D9-4814-8AE3-B068A61F16FE}">
      <dgm:prSet/>
      <dgm:spPr/>
      <dgm:t>
        <a:bodyPr/>
        <a:lstStyle/>
        <a:p>
          <a:pPr algn="just"/>
          <a:endParaRPr lang="pl-PL" sz="2000">
            <a:latin typeface="+mj-lt"/>
          </a:endParaRPr>
        </a:p>
      </dgm:t>
    </dgm:pt>
    <dgm:pt modelId="{C32E0504-2A94-413E-9DC3-192D49A7BF95}" type="sibTrans" cxnId="{FAD75566-C6D9-4814-8AE3-B068A61F16FE}">
      <dgm:prSet/>
      <dgm:spPr/>
      <dgm:t>
        <a:bodyPr/>
        <a:lstStyle/>
        <a:p>
          <a:pPr algn="just"/>
          <a:endParaRPr lang="pl-PL" sz="2000">
            <a:latin typeface="+mj-lt"/>
          </a:endParaRPr>
        </a:p>
      </dgm:t>
    </dgm:pt>
    <dgm:pt modelId="{A2E339EF-E917-4273-BEAB-4C6A87AD1007}">
      <dgm:prSet phldrT="[Tekst]" custT="1"/>
      <dgm:spPr/>
      <dgm:t>
        <a:bodyPr/>
        <a:lstStyle/>
        <a:p>
          <a:pPr algn="just"/>
          <a:r>
            <a:rPr lang="pl-PL" sz="2000" dirty="0">
              <a:latin typeface="+mj-lt"/>
            </a:rPr>
            <a:t>Sport Class Status </a:t>
          </a:r>
          <a:r>
            <a:rPr lang="pl-PL" sz="2000" dirty="0" err="1">
              <a:latin typeface="+mj-lt"/>
            </a:rPr>
            <a:t>indicates</a:t>
          </a:r>
          <a:r>
            <a:rPr lang="pl-PL" sz="2000" dirty="0">
              <a:latin typeface="+mj-lt"/>
            </a:rPr>
            <a:t> </a:t>
          </a:r>
          <a:r>
            <a:rPr lang="pl-PL" sz="2000" dirty="0" err="1">
              <a:latin typeface="+mj-lt"/>
            </a:rPr>
            <a:t>whether</a:t>
          </a:r>
          <a:r>
            <a:rPr lang="pl-PL" sz="2000" dirty="0">
              <a:latin typeface="+mj-lt"/>
            </a:rPr>
            <a:t> </a:t>
          </a:r>
          <a:r>
            <a:rPr lang="pl-PL" sz="2000" dirty="0" err="1">
              <a:latin typeface="+mj-lt"/>
            </a:rPr>
            <a:t>or</a:t>
          </a:r>
          <a:r>
            <a:rPr lang="pl-PL" sz="2000" dirty="0">
              <a:latin typeface="+mj-lt"/>
            </a:rPr>
            <a:t> not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will</a:t>
          </a:r>
          <a:r>
            <a:rPr lang="pl-PL" sz="2000" dirty="0">
              <a:latin typeface="+mj-lt"/>
            </a:rPr>
            <a:t> bee </a:t>
          </a:r>
          <a:r>
            <a:rPr lang="pl-PL" sz="2000" dirty="0" err="1">
              <a:latin typeface="+mj-lt"/>
            </a:rPr>
            <a:t>required</a:t>
          </a:r>
          <a:r>
            <a:rPr lang="pl-PL" sz="2000" dirty="0">
              <a:latin typeface="+mj-lt"/>
            </a:rPr>
            <a:t> to </a:t>
          </a:r>
          <a:r>
            <a:rPr lang="pl-PL" sz="2000" dirty="0" err="1">
              <a:latin typeface="+mj-lt"/>
            </a:rPr>
            <a:t>undertake</a:t>
          </a:r>
          <a:r>
            <a:rPr lang="pl-PL" sz="2000" dirty="0">
              <a:latin typeface="+mj-lt"/>
            </a:rPr>
            <a:t> </a:t>
          </a:r>
          <a:r>
            <a:rPr lang="pl-PL" sz="2000" dirty="0" err="1">
              <a:latin typeface="+mj-lt"/>
            </a:rPr>
            <a:t>Athlete</a:t>
          </a:r>
          <a:r>
            <a:rPr lang="pl-PL" sz="2000" dirty="0">
              <a:latin typeface="+mj-lt"/>
            </a:rPr>
            <a:t> Evaluation in the </a:t>
          </a:r>
          <a:r>
            <a:rPr lang="pl-PL" sz="2000" dirty="0" err="1">
              <a:latin typeface="+mj-lt"/>
            </a:rPr>
            <a:t>future</a:t>
          </a:r>
          <a:r>
            <a:rPr lang="pl-PL" sz="2000" dirty="0">
              <a:latin typeface="+mj-lt"/>
            </a:rPr>
            <a:t>; and </a:t>
          </a:r>
          <a:r>
            <a:rPr lang="pl-PL" sz="2000" dirty="0" err="1">
              <a:latin typeface="+mj-lt"/>
            </a:rPr>
            <a:t>if</a:t>
          </a:r>
          <a:r>
            <a:rPr lang="pl-PL" sz="2000" dirty="0">
              <a:latin typeface="+mj-lt"/>
            </a:rPr>
            <a:t> the </a:t>
          </a:r>
          <a:r>
            <a:rPr lang="pl-PL" sz="2000" dirty="0" err="1">
              <a:latin typeface="+mj-lt"/>
            </a:rPr>
            <a:t>Athlete’s</a:t>
          </a:r>
          <a:r>
            <a:rPr lang="pl-PL" sz="2000" dirty="0">
              <a:latin typeface="+mj-lt"/>
            </a:rPr>
            <a:t> Sport Class </a:t>
          </a:r>
          <a:r>
            <a:rPr lang="pl-PL" sz="2000" dirty="0" err="1">
              <a:latin typeface="+mj-lt"/>
            </a:rPr>
            <a:t>may</a:t>
          </a:r>
          <a:r>
            <a:rPr lang="pl-PL" sz="2000" dirty="0">
              <a:latin typeface="+mj-lt"/>
            </a:rPr>
            <a:t> be </a:t>
          </a:r>
          <a:r>
            <a:rPr lang="pl-PL" sz="2000" dirty="0" err="1">
              <a:latin typeface="+mj-lt"/>
            </a:rPr>
            <a:t>subject</a:t>
          </a:r>
          <a:r>
            <a:rPr lang="pl-PL" sz="2000" dirty="0">
              <a:latin typeface="+mj-lt"/>
            </a:rPr>
            <a:t> to Protest.</a:t>
          </a:r>
        </a:p>
      </dgm:t>
    </dgm:pt>
    <dgm:pt modelId="{5BF2DCB3-562F-470F-A73F-C45E42BE5455}" type="parTrans" cxnId="{34231166-268F-43FB-829C-1AF54DCB4FD0}">
      <dgm:prSet/>
      <dgm:spPr/>
      <dgm:t>
        <a:bodyPr/>
        <a:lstStyle/>
        <a:p>
          <a:pPr algn="just"/>
          <a:endParaRPr lang="pl-PL" sz="2000">
            <a:latin typeface="+mj-lt"/>
          </a:endParaRPr>
        </a:p>
      </dgm:t>
    </dgm:pt>
    <dgm:pt modelId="{AB554268-C481-493C-BD81-AA9E198B9D60}" type="sibTrans" cxnId="{34231166-268F-43FB-829C-1AF54DCB4FD0}">
      <dgm:prSet/>
      <dgm:spPr/>
      <dgm:t>
        <a:bodyPr/>
        <a:lstStyle/>
        <a:p>
          <a:pPr algn="just"/>
          <a:endParaRPr lang="pl-PL" sz="2000">
            <a:latin typeface="+mj-lt"/>
          </a:endParaRPr>
        </a:p>
      </dgm:t>
    </dgm:pt>
    <dgm:pt modelId="{6CE01184-54E0-4975-89A8-0479E685068D}">
      <dgm:prSet custT="1"/>
      <dgm:spPr/>
      <dgm:t>
        <a:bodyPr/>
        <a:lstStyle/>
        <a:p>
          <a:pPr algn="just"/>
          <a:r>
            <a:rPr lang="pl-PL" sz="2000" dirty="0">
              <a:latin typeface="+mj-lt"/>
            </a:rPr>
            <a:t>New (N)</a:t>
          </a:r>
        </a:p>
        <a:p>
          <a:pPr algn="just"/>
          <a:r>
            <a:rPr lang="pl-PL" sz="2000" dirty="0" err="1">
              <a:latin typeface="+mj-lt"/>
            </a:rPr>
            <a:t>Review</a:t>
          </a:r>
          <a:r>
            <a:rPr lang="pl-PL" sz="2000" dirty="0">
              <a:latin typeface="+mj-lt"/>
            </a:rPr>
            <a:t> (R)</a:t>
          </a:r>
        </a:p>
        <a:p>
          <a:pPr algn="just"/>
          <a:r>
            <a:rPr lang="pl-PL" sz="2000" dirty="0" err="1">
              <a:latin typeface="+mj-lt"/>
            </a:rPr>
            <a:t>Review</a:t>
          </a:r>
          <a:r>
            <a:rPr lang="pl-PL" sz="2000" dirty="0">
              <a:latin typeface="+mj-lt"/>
            </a:rPr>
            <a:t> with a </a:t>
          </a:r>
          <a:r>
            <a:rPr lang="pl-PL" sz="2000" dirty="0" err="1">
              <a:latin typeface="+mj-lt"/>
            </a:rPr>
            <a:t>Fixed</a:t>
          </a:r>
          <a:r>
            <a:rPr lang="pl-PL" sz="2000" dirty="0">
              <a:latin typeface="+mj-lt"/>
            </a:rPr>
            <a:t> </a:t>
          </a:r>
          <a:r>
            <a:rPr lang="pl-PL" sz="2000" dirty="0" err="1">
              <a:latin typeface="+mj-lt"/>
            </a:rPr>
            <a:t>Review</a:t>
          </a:r>
          <a:r>
            <a:rPr lang="pl-PL" sz="2000" dirty="0">
              <a:latin typeface="+mj-lt"/>
            </a:rPr>
            <a:t> </a:t>
          </a:r>
          <a:r>
            <a:rPr lang="pl-PL" sz="2000" dirty="0" err="1">
              <a:latin typeface="+mj-lt"/>
            </a:rPr>
            <a:t>Date</a:t>
          </a:r>
          <a:r>
            <a:rPr lang="pl-PL" sz="2000" dirty="0">
              <a:latin typeface="+mj-lt"/>
            </a:rPr>
            <a:t> (FRD)</a:t>
          </a:r>
        </a:p>
        <a:p>
          <a:pPr algn="just"/>
          <a:r>
            <a:rPr lang="pl-PL" sz="2000" dirty="0" err="1">
              <a:latin typeface="+mj-lt"/>
            </a:rPr>
            <a:t>Confirmed</a:t>
          </a:r>
          <a:r>
            <a:rPr lang="pl-PL" sz="2000" dirty="0">
              <a:latin typeface="+mj-lt"/>
            </a:rPr>
            <a:t> (C)</a:t>
          </a:r>
        </a:p>
      </dgm:t>
    </dgm:pt>
    <dgm:pt modelId="{E43EAA36-E193-4665-A9C6-0C3B4338CEA2}" type="parTrans" cxnId="{56BCF70A-50B2-411F-A854-A74BAD949820}">
      <dgm:prSet/>
      <dgm:spPr/>
      <dgm:t>
        <a:bodyPr/>
        <a:lstStyle/>
        <a:p>
          <a:pPr algn="just"/>
          <a:endParaRPr lang="pl-PL" sz="2000">
            <a:latin typeface="+mj-lt"/>
          </a:endParaRPr>
        </a:p>
      </dgm:t>
    </dgm:pt>
    <dgm:pt modelId="{075B2D04-BFE2-4CE2-AFF1-A7614951F8BF}" type="sibTrans" cxnId="{56BCF70A-50B2-411F-A854-A74BAD949820}">
      <dgm:prSet/>
      <dgm:spPr/>
      <dgm:t>
        <a:bodyPr/>
        <a:lstStyle/>
        <a:p>
          <a:pPr algn="just"/>
          <a:endParaRPr lang="pl-PL" sz="2000">
            <a:latin typeface="+mj-lt"/>
          </a:endParaRPr>
        </a:p>
      </dgm:t>
    </dgm:pt>
    <dgm:pt modelId="{B42BE351-244F-42A3-AC5D-15DA8CD570AF}" type="pres">
      <dgm:prSet presAssocID="{06F94A83-7EB2-4F7A-959E-C0ED4D3F40AC}" presName="linear" presStyleCnt="0">
        <dgm:presLayoutVars>
          <dgm:animLvl val="lvl"/>
          <dgm:resizeHandles val="exact"/>
        </dgm:presLayoutVars>
      </dgm:prSet>
      <dgm:spPr/>
    </dgm:pt>
    <dgm:pt modelId="{7293CB61-A9A2-4021-93CC-FDE1C1F22D3E}" type="pres">
      <dgm:prSet presAssocID="{3FE8199E-B7BB-412A-8D0F-73898803FA47}" presName="parentText" presStyleLbl="node1" presStyleIdx="0" presStyleCnt="3" custScaleY="62519" custLinFactY="-131854" custLinFactNeighborX="-355" custLinFactNeighborY="-200000">
        <dgm:presLayoutVars>
          <dgm:chMax val="0"/>
          <dgm:bulletEnabled val="1"/>
        </dgm:presLayoutVars>
      </dgm:prSet>
      <dgm:spPr/>
    </dgm:pt>
    <dgm:pt modelId="{6648B8EB-E858-45A7-A8F5-3A568BC38978}" type="pres">
      <dgm:prSet presAssocID="{C32E0504-2A94-413E-9DC3-192D49A7BF95}" presName="spacer" presStyleCnt="0"/>
      <dgm:spPr/>
    </dgm:pt>
    <dgm:pt modelId="{0C609902-37C0-4214-BDA9-D4E39DF5ECEF}" type="pres">
      <dgm:prSet presAssocID="{A2E339EF-E917-4273-BEAB-4C6A87AD1007}" presName="parentText" presStyleLbl="node1" presStyleIdx="1" presStyleCnt="3" custScaleX="99870" custScaleY="90256">
        <dgm:presLayoutVars>
          <dgm:chMax val="0"/>
          <dgm:bulletEnabled val="1"/>
        </dgm:presLayoutVars>
      </dgm:prSet>
      <dgm:spPr/>
    </dgm:pt>
    <dgm:pt modelId="{784576F1-8744-4F91-9DDF-CDE735A34EB9}" type="pres">
      <dgm:prSet presAssocID="{AB554268-C481-493C-BD81-AA9E198B9D60}" presName="spacer" presStyleCnt="0"/>
      <dgm:spPr/>
    </dgm:pt>
    <dgm:pt modelId="{BC7C6BCA-BE8F-48E1-880D-B978EB414E52}" type="pres">
      <dgm:prSet presAssocID="{6CE01184-54E0-4975-89A8-0479E685068D}" presName="parentText" presStyleLbl="node1" presStyleIdx="2" presStyleCnt="3" custScaleY="99746" custLinFactY="12369" custLinFactNeighborY="100000">
        <dgm:presLayoutVars>
          <dgm:chMax val="0"/>
          <dgm:bulletEnabled val="1"/>
        </dgm:presLayoutVars>
      </dgm:prSet>
      <dgm:spPr/>
    </dgm:pt>
  </dgm:ptLst>
  <dgm:cxnLst>
    <dgm:cxn modelId="{56BCF70A-50B2-411F-A854-A74BAD949820}" srcId="{06F94A83-7EB2-4F7A-959E-C0ED4D3F40AC}" destId="{6CE01184-54E0-4975-89A8-0479E685068D}" srcOrd="2" destOrd="0" parTransId="{E43EAA36-E193-4665-A9C6-0C3B4338CEA2}" sibTransId="{075B2D04-BFE2-4CE2-AFF1-A7614951F8BF}"/>
    <dgm:cxn modelId="{80D0AA39-3E99-4115-9548-1CA14844CAED}" type="presOf" srcId="{06F94A83-7EB2-4F7A-959E-C0ED4D3F40AC}" destId="{B42BE351-244F-42A3-AC5D-15DA8CD570AF}" srcOrd="0" destOrd="0" presId="urn:microsoft.com/office/officeart/2005/8/layout/vList2"/>
    <dgm:cxn modelId="{34231166-268F-43FB-829C-1AF54DCB4FD0}" srcId="{06F94A83-7EB2-4F7A-959E-C0ED4D3F40AC}" destId="{A2E339EF-E917-4273-BEAB-4C6A87AD1007}" srcOrd="1" destOrd="0" parTransId="{5BF2DCB3-562F-470F-A73F-C45E42BE5455}" sibTransId="{AB554268-C481-493C-BD81-AA9E198B9D60}"/>
    <dgm:cxn modelId="{FAD75566-C6D9-4814-8AE3-B068A61F16FE}" srcId="{06F94A83-7EB2-4F7A-959E-C0ED4D3F40AC}" destId="{3FE8199E-B7BB-412A-8D0F-73898803FA47}" srcOrd="0" destOrd="0" parTransId="{631B1DD1-6BC1-472A-9987-427C266D72EE}" sibTransId="{C32E0504-2A94-413E-9DC3-192D49A7BF95}"/>
    <dgm:cxn modelId="{02CC2D78-6F3B-43B7-A6EA-82A1075C24A8}" type="presOf" srcId="{A2E339EF-E917-4273-BEAB-4C6A87AD1007}" destId="{0C609902-37C0-4214-BDA9-D4E39DF5ECEF}" srcOrd="0" destOrd="0" presId="urn:microsoft.com/office/officeart/2005/8/layout/vList2"/>
    <dgm:cxn modelId="{9055B07E-E228-44CC-901D-1DB575E720A0}" type="presOf" srcId="{6CE01184-54E0-4975-89A8-0479E685068D}" destId="{BC7C6BCA-BE8F-48E1-880D-B978EB414E52}" srcOrd="0" destOrd="0" presId="urn:microsoft.com/office/officeart/2005/8/layout/vList2"/>
    <dgm:cxn modelId="{94B481DC-5077-4A69-B327-E093513720C6}" type="presOf" srcId="{3FE8199E-B7BB-412A-8D0F-73898803FA47}" destId="{7293CB61-A9A2-4021-93CC-FDE1C1F22D3E}" srcOrd="0" destOrd="0" presId="urn:microsoft.com/office/officeart/2005/8/layout/vList2"/>
    <dgm:cxn modelId="{FCDFD6EE-9FF8-4368-9C43-B0F230FE9803}" type="presParOf" srcId="{B42BE351-244F-42A3-AC5D-15DA8CD570AF}" destId="{7293CB61-A9A2-4021-93CC-FDE1C1F22D3E}" srcOrd="0" destOrd="0" presId="urn:microsoft.com/office/officeart/2005/8/layout/vList2"/>
    <dgm:cxn modelId="{C25FAD67-F392-4373-AE1F-5F51FD900CCF}" type="presParOf" srcId="{B42BE351-244F-42A3-AC5D-15DA8CD570AF}" destId="{6648B8EB-E858-45A7-A8F5-3A568BC38978}" srcOrd="1" destOrd="0" presId="urn:microsoft.com/office/officeart/2005/8/layout/vList2"/>
    <dgm:cxn modelId="{B24C6B2D-07DF-4081-B1DF-90E797425500}" type="presParOf" srcId="{B42BE351-244F-42A3-AC5D-15DA8CD570AF}" destId="{0C609902-37C0-4214-BDA9-D4E39DF5ECEF}" srcOrd="2" destOrd="0" presId="urn:microsoft.com/office/officeart/2005/8/layout/vList2"/>
    <dgm:cxn modelId="{34B91875-0201-49B4-B9C6-613861FDEB7E}" type="presParOf" srcId="{B42BE351-244F-42A3-AC5D-15DA8CD570AF}" destId="{784576F1-8744-4F91-9DDF-CDE735A34EB9}" srcOrd="3" destOrd="0" presId="urn:microsoft.com/office/officeart/2005/8/layout/vList2"/>
    <dgm:cxn modelId="{24885368-3AFF-480C-ACEF-D74AE813C99D}" type="presParOf" srcId="{B42BE351-244F-42A3-AC5D-15DA8CD570AF}" destId="{BC7C6BCA-BE8F-48E1-880D-B978EB414E5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6F94A83-7EB2-4F7A-959E-C0ED4D3F40A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3FE8199E-B7BB-412A-8D0F-73898803FA47}">
      <dgm:prSet phldrT="[Tekst]" custT="1"/>
      <dgm:spPr/>
      <dgm:t>
        <a:bodyPr/>
        <a:lstStyle/>
        <a:p>
          <a:pPr algn="just"/>
          <a:r>
            <a:rPr lang="en-US" sz="2000" dirty="0">
              <a:solidFill>
                <a:schemeClr val="bg1"/>
              </a:solidFill>
              <a:latin typeface="+mj-lt"/>
            </a:rPr>
            <a:t>An Athlete is allocated Sport Class Status New (N) by the </a:t>
          </a:r>
          <a:r>
            <a:rPr lang="pl-PL" sz="2000" dirty="0">
              <a:solidFill>
                <a:schemeClr val="bg1"/>
              </a:solidFill>
              <a:latin typeface="+mj-lt"/>
            </a:rPr>
            <a:t>WWR </a:t>
          </a:r>
          <a:r>
            <a:rPr lang="en-US" sz="2000" dirty="0">
              <a:solidFill>
                <a:schemeClr val="bg1"/>
              </a:solidFill>
              <a:latin typeface="+mj-lt"/>
            </a:rPr>
            <a:t>prior to attending the Athlete’s first</a:t>
          </a:r>
          <a:r>
            <a:rPr lang="pl-PL" sz="2000" dirty="0">
              <a:solidFill>
                <a:schemeClr val="bg1"/>
              </a:solidFill>
              <a:latin typeface="+mj-lt"/>
            </a:rPr>
            <a:t> </a:t>
          </a:r>
          <a:r>
            <a:rPr lang="en-US" sz="2000" dirty="0">
              <a:solidFill>
                <a:schemeClr val="bg1"/>
              </a:solidFill>
              <a:latin typeface="+mj-lt"/>
            </a:rPr>
            <a:t>Evaluation Session. </a:t>
          </a:r>
          <a:endParaRPr lang="pl-PL" sz="2000" dirty="0">
            <a:solidFill>
              <a:schemeClr val="bg1"/>
            </a:solidFill>
            <a:latin typeface="+mj-lt"/>
          </a:endParaRPr>
        </a:p>
      </dgm:t>
    </dgm:pt>
    <dgm:pt modelId="{631B1DD1-6BC1-472A-9987-427C266D72EE}" type="parTrans" cxnId="{FAD75566-C6D9-4814-8AE3-B068A61F16FE}">
      <dgm:prSet/>
      <dgm:spPr/>
      <dgm:t>
        <a:bodyPr/>
        <a:lstStyle/>
        <a:p>
          <a:pPr algn="just"/>
          <a:endParaRPr lang="pl-PL" sz="2000">
            <a:solidFill>
              <a:schemeClr val="bg1"/>
            </a:solidFill>
            <a:latin typeface="+mj-lt"/>
          </a:endParaRPr>
        </a:p>
      </dgm:t>
    </dgm:pt>
    <dgm:pt modelId="{C32E0504-2A94-413E-9DC3-192D49A7BF95}" type="sibTrans" cxnId="{FAD75566-C6D9-4814-8AE3-B068A61F16FE}">
      <dgm:prSet/>
      <dgm:spPr/>
      <dgm:t>
        <a:bodyPr/>
        <a:lstStyle/>
        <a:p>
          <a:pPr algn="just"/>
          <a:endParaRPr lang="pl-PL" sz="2000">
            <a:solidFill>
              <a:schemeClr val="bg1"/>
            </a:solidFill>
            <a:latin typeface="+mj-lt"/>
          </a:endParaRPr>
        </a:p>
      </dgm:t>
    </dgm:pt>
    <dgm:pt modelId="{A2E339EF-E917-4273-BEAB-4C6A87AD1007}">
      <dgm:prSet phldrT="[Tekst]" custT="1"/>
      <dgm:spPr/>
      <dgm:t>
        <a:bodyPr/>
        <a:lstStyle/>
        <a:p>
          <a:pPr algn="just"/>
          <a:r>
            <a:rPr lang="en-US" sz="2000" dirty="0">
              <a:solidFill>
                <a:schemeClr val="bg1"/>
              </a:solidFill>
              <a:latin typeface="+mj-lt"/>
            </a:rPr>
            <a:t>An Athlete</a:t>
          </a:r>
          <a:r>
            <a:rPr lang="pl-PL" sz="2000" dirty="0">
              <a:solidFill>
                <a:schemeClr val="bg1"/>
              </a:solidFill>
              <a:latin typeface="+mj-lt"/>
            </a:rPr>
            <a:t> </a:t>
          </a:r>
          <a:r>
            <a:rPr lang="en-US" sz="2000" dirty="0">
              <a:solidFill>
                <a:schemeClr val="bg1"/>
              </a:solidFill>
              <a:latin typeface="+mj-lt"/>
            </a:rPr>
            <a:t>with Sport Class Status New must attend an Evaluation Session prior to competing at any International Competition</a:t>
          </a:r>
          <a:r>
            <a:rPr lang="pl-PL" sz="2000" dirty="0">
              <a:solidFill>
                <a:schemeClr val="bg1"/>
              </a:solidFill>
              <a:latin typeface="+mj-lt"/>
            </a:rPr>
            <a:t>. </a:t>
          </a:r>
        </a:p>
      </dgm:t>
    </dgm:pt>
    <dgm:pt modelId="{5BF2DCB3-562F-470F-A73F-C45E42BE5455}" type="parTrans" cxnId="{34231166-268F-43FB-829C-1AF54DCB4FD0}">
      <dgm:prSet/>
      <dgm:spPr/>
      <dgm:t>
        <a:bodyPr/>
        <a:lstStyle/>
        <a:p>
          <a:pPr algn="just"/>
          <a:endParaRPr lang="pl-PL" sz="2000">
            <a:solidFill>
              <a:schemeClr val="bg1"/>
            </a:solidFill>
            <a:latin typeface="+mj-lt"/>
          </a:endParaRPr>
        </a:p>
      </dgm:t>
    </dgm:pt>
    <dgm:pt modelId="{AB554268-C481-493C-BD81-AA9E198B9D60}" type="sibTrans" cxnId="{34231166-268F-43FB-829C-1AF54DCB4FD0}">
      <dgm:prSet/>
      <dgm:spPr/>
      <dgm:t>
        <a:bodyPr/>
        <a:lstStyle/>
        <a:p>
          <a:pPr algn="just"/>
          <a:endParaRPr lang="pl-PL" sz="2000">
            <a:solidFill>
              <a:schemeClr val="bg1"/>
            </a:solidFill>
            <a:latin typeface="+mj-lt"/>
          </a:endParaRPr>
        </a:p>
      </dgm:t>
    </dgm:pt>
    <dgm:pt modelId="{6CE01184-54E0-4975-89A8-0479E685068D}">
      <dgm:prSet custT="1"/>
      <dgm:spPr/>
      <dgm:t>
        <a:bodyPr/>
        <a:lstStyle/>
        <a:p>
          <a:pPr algn="just"/>
          <a:r>
            <a:rPr lang="en-US" sz="2000" dirty="0">
              <a:solidFill>
                <a:schemeClr val="bg1"/>
              </a:solidFill>
              <a:latin typeface="+mj-lt"/>
            </a:rPr>
            <a:t>If an Athlete, who enters the Competition with Sport Class Status New, does not</a:t>
          </a:r>
          <a:r>
            <a:rPr lang="pl-PL" sz="2000" dirty="0">
              <a:solidFill>
                <a:schemeClr val="bg1"/>
              </a:solidFill>
              <a:latin typeface="+mj-lt"/>
            </a:rPr>
            <a:t> </a:t>
          </a:r>
          <a:r>
            <a:rPr lang="en-US" sz="2000" dirty="0">
              <a:solidFill>
                <a:schemeClr val="bg1"/>
              </a:solidFill>
              <a:latin typeface="+mj-lt"/>
            </a:rPr>
            <a:t>complete First Appearance, the OA tracking code is removed and the Athlete is</a:t>
          </a:r>
          <a:r>
            <a:rPr lang="pl-PL" sz="2000" dirty="0">
              <a:solidFill>
                <a:schemeClr val="bg1"/>
              </a:solidFill>
              <a:latin typeface="+mj-lt"/>
            </a:rPr>
            <a:t> </a:t>
          </a:r>
          <a:r>
            <a:rPr lang="pl-PL" sz="2000" dirty="0" err="1">
              <a:solidFill>
                <a:schemeClr val="bg1"/>
              </a:solidFill>
              <a:latin typeface="+mj-lt"/>
            </a:rPr>
            <a:t>allocated</a:t>
          </a:r>
          <a:r>
            <a:rPr lang="pl-PL" sz="2000" dirty="0">
              <a:solidFill>
                <a:schemeClr val="bg1"/>
              </a:solidFill>
              <a:latin typeface="+mj-lt"/>
            </a:rPr>
            <a:t> CNC. </a:t>
          </a:r>
        </a:p>
      </dgm:t>
    </dgm:pt>
    <dgm:pt modelId="{E43EAA36-E193-4665-A9C6-0C3B4338CEA2}" type="parTrans" cxnId="{56BCF70A-50B2-411F-A854-A74BAD949820}">
      <dgm:prSet/>
      <dgm:spPr/>
      <dgm:t>
        <a:bodyPr/>
        <a:lstStyle/>
        <a:p>
          <a:pPr algn="just"/>
          <a:endParaRPr lang="pl-PL" sz="2000">
            <a:solidFill>
              <a:schemeClr val="bg1"/>
            </a:solidFill>
            <a:latin typeface="+mj-lt"/>
          </a:endParaRPr>
        </a:p>
      </dgm:t>
    </dgm:pt>
    <dgm:pt modelId="{075B2D04-BFE2-4CE2-AFF1-A7614951F8BF}" type="sibTrans" cxnId="{56BCF70A-50B2-411F-A854-A74BAD949820}">
      <dgm:prSet/>
      <dgm:spPr/>
      <dgm:t>
        <a:bodyPr/>
        <a:lstStyle/>
        <a:p>
          <a:pPr algn="just"/>
          <a:endParaRPr lang="pl-PL" sz="2000">
            <a:solidFill>
              <a:schemeClr val="bg1"/>
            </a:solidFill>
            <a:latin typeface="+mj-lt"/>
          </a:endParaRPr>
        </a:p>
      </dgm:t>
    </dgm:pt>
    <dgm:pt modelId="{B42BE351-244F-42A3-AC5D-15DA8CD570AF}" type="pres">
      <dgm:prSet presAssocID="{06F94A83-7EB2-4F7A-959E-C0ED4D3F40AC}" presName="linear" presStyleCnt="0">
        <dgm:presLayoutVars>
          <dgm:animLvl val="lvl"/>
          <dgm:resizeHandles val="exact"/>
        </dgm:presLayoutVars>
      </dgm:prSet>
      <dgm:spPr/>
    </dgm:pt>
    <dgm:pt modelId="{7293CB61-A9A2-4021-93CC-FDE1C1F22D3E}" type="pres">
      <dgm:prSet presAssocID="{3FE8199E-B7BB-412A-8D0F-73898803FA47}" presName="parentText" presStyleLbl="node1" presStyleIdx="0" presStyleCnt="3" custScaleY="101155">
        <dgm:presLayoutVars>
          <dgm:chMax val="0"/>
          <dgm:bulletEnabled val="1"/>
        </dgm:presLayoutVars>
      </dgm:prSet>
      <dgm:spPr/>
    </dgm:pt>
    <dgm:pt modelId="{6648B8EB-E858-45A7-A8F5-3A568BC38978}" type="pres">
      <dgm:prSet presAssocID="{C32E0504-2A94-413E-9DC3-192D49A7BF95}" presName="spacer" presStyleCnt="0"/>
      <dgm:spPr/>
    </dgm:pt>
    <dgm:pt modelId="{0C609902-37C0-4214-BDA9-D4E39DF5ECEF}" type="pres">
      <dgm:prSet presAssocID="{A2E339EF-E917-4273-BEAB-4C6A87AD1007}" presName="parentText" presStyleLbl="node1" presStyleIdx="1" presStyleCnt="3">
        <dgm:presLayoutVars>
          <dgm:chMax val="0"/>
          <dgm:bulletEnabled val="1"/>
        </dgm:presLayoutVars>
      </dgm:prSet>
      <dgm:spPr/>
    </dgm:pt>
    <dgm:pt modelId="{784576F1-8744-4F91-9DDF-CDE735A34EB9}" type="pres">
      <dgm:prSet presAssocID="{AB554268-C481-493C-BD81-AA9E198B9D60}" presName="spacer" presStyleCnt="0"/>
      <dgm:spPr/>
    </dgm:pt>
    <dgm:pt modelId="{BC7C6BCA-BE8F-48E1-880D-B978EB414E52}" type="pres">
      <dgm:prSet presAssocID="{6CE01184-54E0-4975-89A8-0479E685068D}" presName="parentText" presStyleLbl="node1" presStyleIdx="2" presStyleCnt="3">
        <dgm:presLayoutVars>
          <dgm:chMax val="0"/>
          <dgm:bulletEnabled val="1"/>
        </dgm:presLayoutVars>
      </dgm:prSet>
      <dgm:spPr/>
    </dgm:pt>
  </dgm:ptLst>
  <dgm:cxnLst>
    <dgm:cxn modelId="{56BCF70A-50B2-411F-A854-A74BAD949820}" srcId="{06F94A83-7EB2-4F7A-959E-C0ED4D3F40AC}" destId="{6CE01184-54E0-4975-89A8-0479E685068D}" srcOrd="2" destOrd="0" parTransId="{E43EAA36-E193-4665-A9C6-0C3B4338CEA2}" sibTransId="{075B2D04-BFE2-4CE2-AFF1-A7614951F8BF}"/>
    <dgm:cxn modelId="{80D0AA39-3E99-4115-9548-1CA14844CAED}" type="presOf" srcId="{06F94A83-7EB2-4F7A-959E-C0ED4D3F40AC}" destId="{B42BE351-244F-42A3-AC5D-15DA8CD570AF}" srcOrd="0" destOrd="0" presId="urn:microsoft.com/office/officeart/2005/8/layout/vList2"/>
    <dgm:cxn modelId="{34231166-268F-43FB-829C-1AF54DCB4FD0}" srcId="{06F94A83-7EB2-4F7A-959E-C0ED4D3F40AC}" destId="{A2E339EF-E917-4273-BEAB-4C6A87AD1007}" srcOrd="1" destOrd="0" parTransId="{5BF2DCB3-562F-470F-A73F-C45E42BE5455}" sibTransId="{AB554268-C481-493C-BD81-AA9E198B9D60}"/>
    <dgm:cxn modelId="{FAD75566-C6D9-4814-8AE3-B068A61F16FE}" srcId="{06F94A83-7EB2-4F7A-959E-C0ED4D3F40AC}" destId="{3FE8199E-B7BB-412A-8D0F-73898803FA47}" srcOrd="0" destOrd="0" parTransId="{631B1DD1-6BC1-472A-9987-427C266D72EE}" sibTransId="{C32E0504-2A94-413E-9DC3-192D49A7BF95}"/>
    <dgm:cxn modelId="{02CC2D78-6F3B-43B7-A6EA-82A1075C24A8}" type="presOf" srcId="{A2E339EF-E917-4273-BEAB-4C6A87AD1007}" destId="{0C609902-37C0-4214-BDA9-D4E39DF5ECEF}" srcOrd="0" destOrd="0" presId="urn:microsoft.com/office/officeart/2005/8/layout/vList2"/>
    <dgm:cxn modelId="{9055B07E-E228-44CC-901D-1DB575E720A0}" type="presOf" srcId="{6CE01184-54E0-4975-89A8-0479E685068D}" destId="{BC7C6BCA-BE8F-48E1-880D-B978EB414E52}" srcOrd="0" destOrd="0" presId="urn:microsoft.com/office/officeart/2005/8/layout/vList2"/>
    <dgm:cxn modelId="{94B481DC-5077-4A69-B327-E093513720C6}" type="presOf" srcId="{3FE8199E-B7BB-412A-8D0F-73898803FA47}" destId="{7293CB61-A9A2-4021-93CC-FDE1C1F22D3E}" srcOrd="0" destOrd="0" presId="urn:microsoft.com/office/officeart/2005/8/layout/vList2"/>
    <dgm:cxn modelId="{FCDFD6EE-9FF8-4368-9C43-B0F230FE9803}" type="presParOf" srcId="{B42BE351-244F-42A3-AC5D-15DA8CD570AF}" destId="{7293CB61-A9A2-4021-93CC-FDE1C1F22D3E}" srcOrd="0" destOrd="0" presId="urn:microsoft.com/office/officeart/2005/8/layout/vList2"/>
    <dgm:cxn modelId="{C25FAD67-F392-4373-AE1F-5F51FD900CCF}" type="presParOf" srcId="{B42BE351-244F-42A3-AC5D-15DA8CD570AF}" destId="{6648B8EB-E858-45A7-A8F5-3A568BC38978}" srcOrd="1" destOrd="0" presId="urn:microsoft.com/office/officeart/2005/8/layout/vList2"/>
    <dgm:cxn modelId="{B24C6B2D-07DF-4081-B1DF-90E797425500}" type="presParOf" srcId="{B42BE351-244F-42A3-AC5D-15DA8CD570AF}" destId="{0C609902-37C0-4214-BDA9-D4E39DF5ECEF}" srcOrd="2" destOrd="0" presId="urn:microsoft.com/office/officeart/2005/8/layout/vList2"/>
    <dgm:cxn modelId="{34B91875-0201-49B4-B9C6-613861FDEB7E}" type="presParOf" srcId="{B42BE351-244F-42A3-AC5D-15DA8CD570AF}" destId="{784576F1-8744-4F91-9DDF-CDE735A34EB9}" srcOrd="3" destOrd="0" presId="urn:microsoft.com/office/officeart/2005/8/layout/vList2"/>
    <dgm:cxn modelId="{24885368-3AFF-480C-ACEF-D74AE813C99D}" type="presParOf" srcId="{B42BE351-244F-42A3-AC5D-15DA8CD570AF}" destId="{BC7C6BCA-BE8F-48E1-880D-B978EB414E5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ECE7F1C-39A7-4D83-9549-C50796A9D466}"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C8DFED5B-C163-40C9-9E7D-5D0E46037A3B}">
      <dgm:prSet phldrT="[Tekst]" custT="1"/>
      <dgm:spPr/>
      <dgm:t>
        <a:bodyPr/>
        <a:lstStyle/>
        <a:p>
          <a:pPr algn="just"/>
          <a:r>
            <a:rPr lang="en-US" sz="2000" dirty="0">
              <a:solidFill>
                <a:schemeClr val="bg1"/>
              </a:solidFill>
              <a:latin typeface="+mj-lt"/>
            </a:rPr>
            <a:t>An </a:t>
          </a:r>
          <a:r>
            <a:rPr lang="pl-PL" sz="2000" dirty="0">
              <a:solidFill>
                <a:schemeClr val="bg1"/>
              </a:solidFill>
              <a:latin typeface="+mj-lt"/>
            </a:rPr>
            <a:t>a</a:t>
          </a:r>
          <a:r>
            <a:rPr lang="en-US" sz="2000" dirty="0">
              <a:solidFill>
                <a:schemeClr val="bg1"/>
              </a:solidFill>
              <a:latin typeface="+mj-lt"/>
            </a:rPr>
            <a:t>thlete will be designated Sport Class Status R if the Classification Panel believes that further Evaluation Sessions will be required</a:t>
          </a:r>
          <a:r>
            <a:rPr lang="pl-PL" sz="2000" dirty="0">
              <a:solidFill>
                <a:schemeClr val="bg1"/>
              </a:solidFill>
              <a:latin typeface="+mj-lt"/>
            </a:rPr>
            <a:t>:</a:t>
          </a:r>
          <a:r>
            <a:rPr lang="en-US" sz="2000" dirty="0">
              <a:solidFill>
                <a:schemeClr val="bg1"/>
              </a:solidFill>
              <a:latin typeface="+mj-lt"/>
            </a:rPr>
            <a:t> </a:t>
          </a:r>
          <a:endParaRPr lang="pl-PL" sz="2000" dirty="0">
            <a:solidFill>
              <a:schemeClr val="bg1"/>
            </a:solidFill>
            <a:latin typeface="+mj-lt"/>
          </a:endParaRPr>
        </a:p>
      </dgm:t>
    </dgm:pt>
    <dgm:pt modelId="{42A226E6-DA4A-40E7-B0DD-EA14EE3CC7DC}" type="parTrans" cxnId="{2FF64B9D-0299-4D60-A82D-6A3D6418B93D}">
      <dgm:prSet/>
      <dgm:spPr/>
      <dgm:t>
        <a:bodyPr/>
        <a:lstStyle/>
        <a:p>
          <a:endParaRPr lang="pl-PL" sz="2000">
            <a:latin typeface="+mj-lt"/>
          </a:endParaRPr>
        </a:p>
      </dgm:t>
    </dgm:pt>
    <dgm:pt modelId="{E1C6213E-C805-40FB-9EA4-B5047FA66C34}" type="sibTrans" cxnId="{2FF64B9D-0299-4D60-A82D-6A3D6418B93D}">
      <dgm:prSet/>
      <dgm:spPr/>
      <dgm:t>
        <a:bodyPr/>
        <a:lstStyle/>
        <a:p>
          <a:endParaRPr lang="pl-PL" sz="2000">
            <a:latin typeface="+mj-lt"/>
          </a:endParaRPr>
        </a:p>
      </dgm:t>
    </dgm:pt>
    <dgm:pt modelId="{9AE2D058-6568-4789-A93F-06D25884A611}">
      <dgm:prSet phldrT="[Tekst]" custT="1"/>
      <dgm:spPr/>
      <dgm:t>
        <a:bodyPr/>
        <a:lstStyle/>
        <a:p>
          <a:pPr algn="just"/>
          <a:r>
            <a:rPr lang="en-US" sz="1800" dirty="0">
              <a:solidFill>
                <a:srgbClr val="000000"/>
              </a:solidFill>
              <a:latin typeface="+mj-lt"/>
            </a:rPr>
            <a:t>only recently entered Competitions licensed or </a:t>
          </a:r>
          <a:r>
            <a:rPr lang="en-US" sz="1800" dirty="0" err="1">
              <a:solidFill>
                <a:srgbClr val="000000"/>
              </a:solidFill>
              <a:latin typeface="+mj-lt"/>
            </a:rPr>
            <a:t>recognised</a:t>
          </a:r>
          <a:r>
            <a:rPr lang="en-US" sz="1800" dirty="0">
              <a:solidFill>
                <a:srgbClr val="000000"/>
              </a:solidFill>
              <a:latin typeface="+mj-lt"/>
            </a:rPr>
            <a:t> by the </a:t>
          </a:r>
          <a:r>
            <a:rPr lang="pl-PL" sz="1800" dirty="0">
              <a:solidFill>
                <a:srgbClr val="000000"/>
              </a:solidFill>
              <a:latin typeface="+mj-lt"/>
            </a:rPr>
            <a:t>WWR; </a:t>
          </a:r>
          <a:endParaRPr lang="pl-PL" sz="1800" dirty="0">
            <a:latin typeface="+mj-lt"/>
          </a:endParaRPr>
        </a:p>
      </dgm:t>
    </dgm:pt>
    <dgm:pt modelId="{D21952D2-3A7F-40A3-A8A8-1ADF3DC4D28F}" type="parTrans" cxnId="{B63E798C-62C5-4A39-9E2C-0FF090470221}">
      <dgm:prSet/>
      <dgm:spPr/>
      <dgm:t>
        <a:bodyPr/>
        <a:lstStyle/>
        <a:p>
          <a:endParaRPr lang="pl-PL" sz="2000">
            <a:latin typeface="+mj-lt"/>
          </a:endParaRPr>
        </a:p>
      </dgm:t>
    </dgm:pt>
    <dgm:pt modelId="{370F7486-A32B-4EBB-BE74-88E30D83983A}" type="sibTrans" cxnId="{B63E798C-62C5-4A39-9E2C-0FF090470221}">
      <dgm:prSet/>
      <dgm:spPr/>
      <dgm:t>
        <a:bodyPr/>
        <a:lstStyle/>
        <a:p>
          <a:endParaRPr lang="pl-PL" sz="2000">
            <a:latin typeface="+mj-lt"/>
          </a:endParaRPr>
        </a:p>
      </dgm:t>
    </dgm:pt>
    <dgm:pt modelId="{E8A8B293-8B91-472A-8190-4FE7B12824E6}">
      <dgm:prSet phldrT="[Tekst]" custT="1"/>
      <dgm:spPr/>
      <dgm:t>
        <a:bodyPr/>
        <a:lstStyle/>
        <a:p>
          <a:pPr algn="just"/>
          <a:r>
            <a:rPr lang="en-US" sz="2000" dirty="0">
              <a:solidFill>
                <a:schemeClr val="bg1"/>
              </a:solidFill>
              <a:latin typeface="+mj-lt"/>
            </a:rPr>
            <a:t>If the </a:t>
          </a:r>
          <a:r>
            <a:rPr lang="pl-PL" sz="2000" dirty="0">
              <a:solidFill>
                <a:schemeClr val="bg1"/>
              </a:solidFill>
              <a:latin typeface="+mj-lt"/>
            </a:rPr>
            <a:t>WWR </a:t>
          </a:r>
          <a:r>
            <a:rPr lang="en-US" sz="2000" dirty="0">
              <a:solidFill>
                <a:schemeClr val="bg1"/>
              </a:solidFill>
              <a:latin typeface="+mj-lt"/>
            </a:rPr>
            <a:t>changes any Sport Class criteria </a:t>
          </a:r>
          <a:r>
            <a:rPr lang="pl-PL" sz="2000" dirty="0">
              <a:solidFill>
                <a:schemeClr val="bg1"/>
              </a:solidFill>
              <a:latin typeface="+mj-lt"/>
            </a:rPr>
            <a:t>and/</a:t>
          </a:r>
          <a:r>
            <a:rPr lang="pl-PL" sz="2000" dirty="0" err="1">
              <a:solidFill>
                <a:schemeClr val="bg1"/>
              </a:solidFill>
              <a:latin typeface="+mj-lt"/>
            </a:rPr>
            <a:t>or</a:t>
          </a:r>
          <a:r>
            <a:rPr lang="pl-PL" sz="2000" dirty="0">
              <a:solidFill>
                <a:schemeClr val="bg1"/>
              </a:solidFill>
              <a:latin typeface="+mj-lt"/>
            </a:rPr>
            <a:t> </a:t>
          </a:r>
          <a:r>
            <a:rPr lang="pl-PL" sz="2000" dirty="0" err="1">
              <a:solidFill>
                <a:schemeClr val="bg1"/>
              </a:solidFill>
              <a:latin typeface="+mj-lt"/>
            </a:rPr>
            <a:t>assessment</a:t>
          </a:r>
          <a:r>
            <a:rPr lang="pl-PL" sz="2000" dirty="0">
              <a:solidFill>
                <a:schemeClr val="bg1"/>
              </a:solidFill>
              <a:latin typeface="+mj-lt"/>
            </a:rPr>
            <a:t> </a:t>
          </a:r>
          <a:r>
            <a:rPr lang="pl-PL" sz="2000" dirty="0" err="1">
              <a:solidFill>
                <a:schemeClr val="bg1"/>
              </a:solidFill>
              <a:latin typeface="+mj-lt"/>
            </a:rPr>
            <a:t>methods</a:t>
          </a:r>
          <a:r>
            <a:rPr lang="pl-PL" sz="2000" dirty="0">
              <a:solidFill>
                <a:schemeClr val="bg1"/>
              </a:solidFill>
              <a:latin typeface="+mj-lt"/>
            </a:rPr>
            <a:t>, WWR</a:t>
          </a:r>
          <a:r>
            <a:rPr lang="en-US" sz="2000" dirty="0">
              <a:solidFill>
                <a:schemeClr val="bg1"/>
              </a:solidFill>
              <a:latin typeface="+mj-lt"/>
            </a:rPr>
            <a:t> may reassign any </a:t>
          </a:r>
          <a:r>
            <a:rPr lang="pl-PL" sz="2000" dirty="0">
              <a:solidFill>
                <a:schemeClr val="bg1"/>
              </a:solidFill>
              <a:latin typeface="+mj-lt"/>
            </a:rPr>
            <a:t>a</a:t>
          </a:r>
          <a:r>
            <a:rPr lang="en-US" sz="2000" dirty="0">
              <a:solidFill>
                <a:schemeClr val="bg1"/>
              </a:solidFill>
              <a:latin typeface="+mj-lt"/>
            </a:rPr>
            <a:t>thlete who holds Sport Class Status C</a:t>
          </a:r>
          <a:r>
            <a:rPr lang="pl-PL" sz="2000" dirty="0">
              <a:solidFill>
                <a:schemeClr val="bg1"/>
              </a:solidFill>
              <a:latin typeface="+mj-lt"/>
            </a:rPr>
            <a:t> </a:t>
          </a:r>
          <a:r>
            <a:rPr lang="pl-PL" sz="2000" dirty="0" err="1">
              <a:solidFill>
                <a:schemeClr val="bg1"/>
              </a:solidFill>
              <a:latin typeface="+mj-lt"/>
            </a:rPr>
            <a:t>or</a:t>
          </a:r>
          <a:r>
            <a:rPr lang="pl-PL" sz="2000" dirty="0">
              <a:solidFill>
                <a:schemeClr val="bg1"/>
              </a:solidFill>
              <a:latin typeface="+mj-lt"/>
            </a:rPr>
            <a:t> FRD </a:t>
          </a:r>
          <a:r>
            <a:rPr lang="en-US" sz="2000" dirty="0">
              <a:solidFill>
                <a:schemeClr val="bg1"/>
              </a:solidFill>
              <a:latin typeface="+mj-lt"/>
            </a:rPr>
            <a:t>with Sport Class Status R and</a:t>
          </a:r>
          <a:r>
            <a:rPr lang="pl-PL" sz="2000" dirty="0">
              <a:solidFill>
                <a:schemeClr val="bg1"/>
              </a:solidFill>
              <a:latin typeface="+mj-lt"/>
            </a:rPr>
            <a:t> </a:t>
          </a:r>
          <a:r>
            <a:rPr lang="en-US" sz="2000" dirty="0">
              <a:solidFill>
                <a:schemeClr val="bg1"/>
              </a:solidFill>
              <a:latin typeface="+mj-lt"/>
            </a:rPr>
            <a:t>require that the </a:t>
          </a:r>
          <a:r>
            <a:rPr lang="pl-PL" sz="2000" dirty="0">
              <a:solidFill>
                <a:schemeClr val="bg1"/>
              </a:solidFill>
              <a:latin typeface="+mj-lt"/>
            </a:rPr>
            <a:t>a</a:t>
          </a:r>
          <a:r>
            <a:rPr lang="en-US" sz="2000" dirty="0">
              <a:solidFill>
                <a:schemeClr val="bg1"/>
              </a:solidFill>
              <a:latin typeface="+mj-lt"/>
            </a:rPr>
            <a:t>thlete attend an Evaluation Session at the earliest available</a:t>
          </a:r>
          <a:r>
            <a:rPr lang="pl-PL" sz="2000" dirty="0">
              <a:solidFill>
                <a:schemeClr val="bg1"/>
              </a:solidFill>
              <a:latin typeface="+mj-lt"/>
            </a:rPr>
            <a:t> </a:t>
          </a:r>
          <a:r>
            <a:rPr lang="pl-PL" sz="2000" dirty="0" err="1">
              <a:solidFill>
                <a:schemeClr val="bg1"/>
              </a:solidFill>
              <a:latin typeface="+mj-lt"/>
            </a:rPr>
            <a:t>opportunity</a:t>
          </a:r>
          <a:r>
            <a:rPr lang="pl-PL" sz="2000" dirty="0">
              <a:solidFill>
                <a:schemeClr val="bg1"/>
              </a:solidFill>
              <a:latin typeface="+mj-lt"/>
            </a:rPr>
            <a:t>.</a:t>
          </a:r>
        </a:p>
      </dgm:t>
    </dgm:pt>
    <dgm:pt modelId="{1083FDE1-DC87-4F52-A4B6-BC9697DC8FD2}" type="parTrans" cxnId="{1172C3D9-4B7E-4A20-B4E8-5934FCD23323}">
      <dgm:prSet/>
      <dgm:spPr/>
      <dgm:t>
        <a:bodyPr/>
        <a:lstStyle/>
        <a:p>
          <a:endParaRPr lang="pl-PL" sz="2000">
            <a:latin typeface="+mj-lt"/>
          </a:endParaRPr>
        </a:p>
      </dgm:t>
    </dgm:pt>
    <dgm:pt modelId="{9146A67A-D9C1-409F-A887-EB01F5264EF7}" type="sibTrans" cxnId="{1172C3D9-4B7E-4A20-B4E8-5934FCD23323}">
      <dgm:prSet/>
      <dgm:spPr/>
      <dgm:t>
        <a:bodyPr/>
        <a:lstStyle/>
        <a:p>
          <a:endParaRPr lang="pl-PL" sz="2000">
            <a:latin typeface="+mj-lt"/>
          </a:endParaRPr>
        </a:p>
      </dgm:t>
    </dgm:pt>
    <dgm:pt modelId="{51C5E713-4976-49C6-9407-7E98D71EE9DA}">
      <dgm:prSet custT="1"/>
      <dgm:spPr/>
      <dgm:t>
        <a:bodyPr/>
        <a:lstStyle/>
        <a:p>
          <a:pPr algn="just"/>
          <a:r>
            <a:rPr lang="en-US" sz="1800" dirty="0">
              <a:solidFill>
                <a:srgbClr val="000000"/>
              </a:solidFill>
              <a:latin typeface="+mj-lt"/>
            </a:rPr>
            <a:t>has a fluctuating and/or progressive Impairment/</a:t>
          </a:r>
          <a:r>
            <a:rPr lang="pl-PL" sz="1800" dirty="0">
              <a:solidFill>
                <a:srgbClr val="000000"/>
              </a:solidFill>
              <a:latin typeface="+mj-lt"/>
            </a:rPr>
            <a:t> </a:t>
          </a:r>
          <a:r>
            <a:rPr lang="en-US" sz="1800" dirty="0">
              <a:solidFill>
                <a:srgbClr val="000000"/>
              </a:solidFill>
              <a:latin typeface="+mj-lt"/>
            </a:rPr>
            <a:t>Impairments that is/are permanent but not</a:t>
          </a:r>
          <a:r>
            <a:rPr lang="pl-PL" sz="1800" dirty="0">
              <a:solidFill>
                <a:srgbClr val="000000"/>
              </a:solidFill>
              <a:latin typeface="+mj-lt"/>
            </a:rPr>
            <a:t> </a:t>
          </a:r>
          <a:r>
            <a:rPr lang="pl-PL" sz="1800" dirty="0" err="1">
              <a:solidFill>
                <a:srgbClr val="000000"/>
              </a:solidFill>
              <a:latin typeface="+mj-lt"/>
            </a:rPr>
            <a:t>stable</a:t>
          </a:r>
          <a:r>
            <a:rPr lang="pl-PL" sz="1800" dirty="0">
              <a:solidFill>
                <a:srgbClr val="000000"/>
              </a:solidFill>
              <a:latin typeface="+mj-lt"/>
            </a:rPr>
            <a:t>; </a:t>
          </a:r>
        </a:p>
      </dgm:t>
    </dgm:pt>
    <dgm:pt modelId="{FC38300E-AD54-42D8-8606-90E6D30099DD}" type="parTrans" cxnId="{83ADEA80-A24D-4043-9175-2A78D8AB06C6}">
      <dgm:prSet/>
      <dgm:spPr/>
      <dgm:t>
        <a:bodyPr/>
        <a:lstStyle/>
        <a:p>
          <a:endParaRPr lang="pl-PL"/>
        </a:p>
      </dgm:t>
    </dgm:pt>
    <dgm:pt modelId="{70ADFCDB-2083-4234-B630-9BA4501663C5}" type="sibTrans" cxnId="{83ADEA80-A24D-4043-9175-2A78D8AB06C6}">
      <dgm:prSet/>
      <dgm:spPr/>
      <dgm:t>
        <a:bodyPr/>
        <a:lstStyle/>
        <a:p>
          <a:endParaRPr lang="pl-PL"/>
        </a:p>
      </dgm:t>
    </dgm:pt>
    <dgm:pt modelId="{2C4B856F-5E2F-4A46-BD27-FC430B0579C4}">
      <dgm:prSet custT="1"/>
      <dgm:spPr/>
      <dgm:t>
        <a:bodyPr/>
        <a:lstStyle/>
        <a:p>
          <a:pPr algn="just"/>
          <a:r>
            <a:rPr lang="en-US" sz="1800" dirty="0">
              <a:solidFill>
                <a:srgbClr val="000000"/>
              </a:solidFill>
              <a:latin typeface="+mj-lt"/>
            </a:rPr>
            <a:t>has not yet reached full muscular skeletal or sports maturity.</a:t>
          </a:r>
          <a:endParaRPr lang="pl-PL" sz="1800" dirty="0">
            <a:solidFill>
              <a:srgbClr val="000000"/>
            </a:solidFill>
            <a:latin typeface="+mj-lt"/>
          </a:endParaRPr>
        </a:p>
      </dgm:t>
    </dgm:pt>
    <dgm:pt modelId="{E5DA08F8-1EF4-4290-B9A1-FB343AEDE9CA}" type="parTrans" cxnId="{3B1E9019-71A9-432E-9BC8-16A0A50DB136}">
      <dgm:prSet/>
      <dgm:spPr/>
      <dgm:t>
        <a:bodyPr/>
        <a:lstStyle/>
        <a:p>
          <a:endParaRPr lang="pl-PL"/>
        </a:p>
      </dgm:t>
    </dgm:pt>
    <dgm:pt modelId="{1FACAFFB-3F97-4E00-8B3A-FEF0E26C34A6}" type="sibTrans" cxnId="{3B1E9019-71A9-432E-9BC8-16A0A50DB136}">
      <dgm:prSet/>
      <dgm:spPr/>
      <dgm:t>
        <a:bodyPr/>
        <a:lstStyle/>
        <a:p>
          <a:endParaRPr lang="pl-PL"/>
        </a:p>
      </dgm:t>
    </dgm:pt>
    <dgm:pt modelId="{211B9012-0CDF-423D-A086-9E1BACF88C9D}" type="pres">
      <dgm:prSet presAssocID="{9ECE7F1C-39A7-4D83-9549-C50796A9D466}" presName="linear" presStyleCnt="0">
        <dgm:presLayoutVars>
          <dgm:animLvl val="lvl"/>
          <dgm:resizeHandles val="exact"/>
        </dgm:presLayoutVars>
      </dgm:prSet>
      <dgm:spPr/>
    </dgm:pt>
    <dgm:pt modelId="{24392FE8-02C2-409A-9E78-09B793908D16}" type="pres">
      <dgm:prSet presAssocID="{C8DFED5B-C163-40C9-9E7D-5D0E46037A3B}" presName="parentText" presStyleLbl="node1" presStyleIdx="0" presStyleCnt="2" custScaleY="63300">
        <dgm:presLayoutVars>
          <dgm:chMax val="0"/>
          <dgm:bulletEnabled val="1"/>
        </dgm:presLayoutVars>
      </dgm:prSet>
      <dgm:spPr/>
    </dgm:pt>
    <dgm:pt modelId="{9EBE4A56-CC78-49D7-AC05-5550B1469C7D}" type="pres">
      <dgm:prSet presAssocID="{C8DFED5B-C163-40C9-9E7D-5D0E46037A3B}" presName="childText" presStyleLbl="revTx" presStyleIdx="0" presStyleCnt="1" custScaleY="90500">
        <dgm:presLayoutVars>
          <dgm:bulletEnabled val="1"/>
        </dgm:presLayoutVars>
      </dgm:prSet>
      <dgm:spPr/>
    </dgm:pt>
    <dgm:pt modelId="{BEC7B1D7-3E9D-4FEA-A5CE-316962D5F512}" type="pres">
      <dgm:prSet presAssocID="{E8A8B293-8B91-472A-8190-4FE7B12824E6}" presName="parentText" presStyleLbl="node1" presStyleIdx="1" presStyleCnt="2" custLinFactNeighborY="9315">
        <dgm:presLayoutVars>
          <dgm:chMax val="0"/>
          <dgm:bulletEnabled val="1"/>
        </dgm:presLayoutVars>
      </dgm:prSet>
      <dgm:spPr/>
    </dgm:pt>
  </dgm:ptLst>
  <dgm:cxnLst>
    <dgm:cxn modelId="{3B1E9019-71A9-432E-9BC8-16A0A50DB136}" srcId="{C8DFED5B-C163-40C9-9E7D-5D0E46037A3B}" destId="{2C4B856F-5E2F-4A46-BD27-FC430B0579C4}" srcOrd="2" destOrd="0" parTransId="{E5DA08F8-1EF4-4290-B9A1-FB343AEDE9CA}" sibTransId="{1FACAFFB-3F97-4E00-8B3A-FEF0E26C34A6}"/>
    <dgm:cxn modelId="{5FD51A68-7D9D-4BFE-B139-F91BC0EDA8A5}" type="presOf" srcId="{51C5E713-4976-49C6-9407-7E98D71EE9DA}" destId="{9EBE4A56-CC78-49D7-AC05-5550B1469C7D}" srcOrd="0" destOrd="1" presId="urn:microsoft.com/office/officeart/2005/8/layout/vList2"/>
    <dgm:cxn modelId="{3777C06C-7B6E-4B94-A23D-F606119CC56C}" type="presOf" srcId="{E8A8B293-8B91-472A-8190-4FE7B12824E6}" destId="{BEC7B1D7-3E9D-4FEA-A5CE-316962D5F512}" srcOrd="0" destOrd="0" presId="urn:microsoft.com/office/officeart/2005/8/layout/vList2"/>
    <dgm:cxn modelId="{6CA2166E-E67F-415E-BE93-6F67A9A905FD}" type="presOf" srcId="{9ECE7F1C-39A7-4D83-9549-C50796A9D466}" destId="{211B9012-0CDF-423D-A086-9E1BACF88C9D}" srcOrd="0" destOrd="0" presId="urn:microsoft.com/office/officeart/2005/8/layout/vList2"/>
    <dgm:cxn modelId="{E5977673-5713-4A97-BD35-11F041FD15F5}" type="presOf" srcId="{9AE2D058-6568-4789-A93F-06D25884A611}" destId="{9EBE4A56-CC78-49D7-AC05-5550B1469C7D}" srcOrd="0" destOrd="0" presId="urn:microsoft.com/office/officeart/2005/8/layout/vList2"/>
    <dgm:cxn modelId="{83ADEA80-A24D-4043-9175-2A78D8AB06C6}" srcId="{C8DFED5B-C163-40C9-9E7D-5D0E46037A3B}" destId="{51C5E713-4976-49C6-9407-7E98D71EE9DA}" srcOrd="1" destOrd="0" parTransId="{FC38300E-AD54-42D8-8606-90E6D30099DD}" sibTransId="{70ADFCDB-2083-4234-B630-9BA4501663C5}"/>
    <dgm:cxn modelId="{B63E798C-62C5-4A39-9E2C-0FF090470221}" srcId="{C8DFED5B-C163-40C9-9E7D-5D0E46037A3B}" destId="{9AE2D058-6568-4789-A93F-06D25884A611}" srcOrd="0" destOrd="0" parTransId="{D21952D2-3A7F-40A3-A8A8-1ADF3DC4D28F}" sibTransId="{370F7486-A32B-4EBB-BE74-88E30D83983A}"/>
    <dgm:cxn modelId="{2FF64B9D-0299-4D60-A82D-6A3D6418B93D}" srcId="{9ECE7F1C-39A7-4D83-9549-C50796A9D466}" destId="{C8DFED5B-C163-40C9-9E7D-5D0E46037A3B}" srcOrd="0" destOrd="0" parTransId="{42A226E6-DA4A-40E7-B0DD-EA14EE3CC7DC}" sibTransId="{E1C6213E-C805-40FB-9EA4-B5047FA66C34}"/>
    <dgm:cxn modelId="{F2E639C8-1944-4F03-9FE7-9AFE0E0B681F}" type="presOf" srcId="{C8DFED5B-C163-40C9-9E7D-5D0E46037A3B}" destId="{24392FE8-02C2-409A-9E78-09B793908D16}" srcOrd="0" destOrd="0" presId="urn:microsoft.com/office/officeart/2005/8/layout/vList2"/>
    <dgm:cxn modelId="{1172C3D9-4B7E-4A20-B4E8-5934FCD23323}" srcId="{9ECE7F1C-39A7-4D83-9549-C50796A9D466}" destId="{E8A8B293-8B91-472A-8190-4FE7B12824E6}" srcOrd="1" destOrd="0" parTransId="{1083FDE1-DC87-4F52-A4B6-BC9697DC8FD2}" sibTransId="{9146A67A-D9C1-409F-A887-EB01F5264EF7}"/>
    <dgm:cxn modelId="{7685F4DA-D97A-42E5-A0B7-F75C08C374D0}" type="presOf" srcId="{2C4B856F-5E2F-4A46-BD27-FC430B0579C4}" destId="{9EBE4A56-CC78-49D7-AC05-5550B1469C7D}" srcOrd="0" destOrd="2" presId="urn:microsoft.com/office/officeart/2005/8/layout/vList2"/>
    <dgm:cxn modelId="{BD6016CD-E034-4F3C-BE2C-99C72ECCDDA5}" type="presParOf" srcId="{211B9012-0CDF-423D-A086-9E1BACF88C9D}" destId="{24392FE8-02C2-409A-9E78-09B793908D16}" srcOrd="0" destOrd="0" presId="urn:microsoft.com/office/officeart/2005/8/layout/vList2"/>
    <dgm:cxn modelId="{B5436A1C-7433-4CE4-9879-06B4867388EA}" type="presParOf" srcId="{211B9012-0CDF-423D-A086-9E1BACF88C9D}" destId="{9EBE4A56-CC78-49D7-AC05-5550B1469C7D}" srcOrd="1" destOrd="0" presId="urn:microsoft.com/office/officeart/2005/8/layout/vList2"/>
    <dgm:cxn modelId="{B49E98C5-2A25-41BD-BBE2-B95B3A25E0AD}" type="presParOf" srcId="{211B9012-0CDF-423D-A086-9E1BACF88C9D}" destId="{BEC7B1D7-3E9D-4FEA-A5CE-316962D5F51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ECE7F1C-39A7-4D83-9549-C50796A9D466}"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E8A8B293-8B91-472A-8190-4FE7B12824E6}">
      <dgm:prSet phldrT="[Tekst]" custT="1"/>
      <dgm:spPr/>
      <dgm:t>
        <a:bodyPr/>
        <a:lstStyle/>
        <a:p>
          <a:pPr algn="just"/>
          <a:r>
            <a:rPr lang="en-US" sz="2000" dirty="0">
              <a:solidFill>
                <a:schemeClr val="bg1"/>
              </a:solidFill>
              <a:latin typeface="+mj-lt"/>
            </a:rPr>
            <a:t>The Athlete may apply with the </a:t>
          </a:r>
          <a:r>
            <a:rPr lang="pl-PL" sz="2000" dirty="0">
              <a:solidFill>
                <a:schemeClr val="bg1"/>
              </a:solidFill>
              <a:latin typeface="+mj-lt"/>
            </a:rPr>
            <a:t>WWR</a:t>
          </a:r>
          <a:r>
            <a:rPr lang="en-US" sz="2000" dirty="0">
              <a:solidFill>
                <a:schemeClr val="bg1"/>
              </a:solidFill>
              <a:latin typeface="+mj-lt"/>
            </a:rPr>
            <a:t> for an exception to</a:t>
          </a:r>
          <a:r>
            <a:rPr lang="pl-PL" sz="2000" dirty="0">
              <a:solidFill>
                <a:schemeClr val="bg1"/>
              </a:solidFill>
              <a:latin typeface="+mj-lt"/>
            </a:rPr>
            <a:t> </a:t>
          </a:r>
          <a:r>
            <a:rPr lang="en-US" sz="2000" dirty="0">
              <a:solidFill>
                <a:schemeClr val="bg1"/>
              </a:solidFill>
              <a:latin typeface="+mj-lt"/>
            </a:rPr>
            <a:t>this two-year time period based on medical or health conditions that have had an effect on the</a:t>
          </a:r>
          <a:r>
            <a:rPr lang="pl-PL" sz="2000" dirty="0">
              <a:solidFill>
                <a:schemeClr val="bg1"/>
              </a:solidFill>
              <a:latin typeface="+mj-lt"/>
            </a:rPr>
            <a:t> </a:t>
          </a:r>
          <a:r>
            <a:rPr lang="en-US" sz="2000" dirty="0">
              <a:solidFill>
                <a:schemeClr val="bg1"/>
              </a:solidFill>
              <a:latin typeface="+mj-lt"/>
            </a:rPr>
            <a:t>Athlete’s ability to participate in Wheelchair Rugby. </a:t>
          </a:r>
          <a:endParaRPr lang="pl-PL" sz="2000" dirty="0">
            <a:solidFill>
              <a:schemeClr val="bg1"/>
            </a:solidFill>
            <a:latin typeface="+mj-lt"/>
          </a:endParaRPr>
        </a:p>
      </dgm:t>
    </dgm:pt>
    <dgm:pt modelId="{1083FDE1-DC87-4F52-A4B6-BC9697DC8FD2}" type="parTrans" cxnId="{1172C3D9-4B7E-4A20-B4E8-5934FCD23323}">
      <dgm:prSet/>
      <dgm:spPr/>
      <dgm:t>
        <a:bodyPr/>
        <a:lstStyle/>
        <a:p>
          <a:pPr algn="just"/>
          <a:endParaRPr lang="pl-PL" sz="2000">
            <a:solidFill>
              <a:schemeClr val="bg1"/>
            </a:solidFill>
            <a:latin typeface="+mj-lt"/>
          </a:endParaRPr>
        </a:p>
      </dgm:t>
    </dgm:pt>
    <dgm:pt modelId="{9146A67A-D9C1-409F-A887-EB01F5264EF7}" type="sibTrans" cxnId="{1172C3D9-4B7E-4A20-B4E8-5934FCD23323}">
      <dgm:prSet/>
      <dgm:spPr/>
      <dgm:t>
        <a:bodyPr/>
        <a:lstStyle/>
        <a:p>
          <a:pPr algn="just"/>
          <a:endParaRPr lang="pl-PL" sz="2000">
            <a:solidFill>
              <a:schemeClr val="bg1"/>
            </a:solidFill>
            <a:latin typeface="+mj-lt"/>
          </a:endParaRPr>
        </a:p>
      </dgm:t>
    </dgm:pt>
    <dgm:pt modelId="{2C4B856F-5E2F-4A46-BD27-FC430B0579C4}">
      <dgm:prSet custT="1"/>
      <dgm:spPr/>
      <dgm:t>
        <a:bodyPr/>
        <a:lstStyle/>
        <a:p>
          <a:pPr algn="just"/>
          <a:r>
            <a:rPr lang="en-US" sz="2000" dirty="0">
              <a:solidFill>
                <a:schemeClr val="bg1"/>
              </a:solidFill>
              <a:latin typeface="+mj-lt"/>
            </a:rPr>
            <a:t>An Athlete who enters a Competition with </a:t>
          </a:r>
          <a:r>
            <a:rPr lang="pl-PL" sz="2000" dirty="0">
              <a:solidFill>
                <a:schemeClr val="bg1"/>
              </a:solidFill>
              <a:latin typeface="+mj-lt"/>
            </a:rPr>
            <a:t>R S</a:t>
          </a:r>
          <a:r>
            <a:rPr lang="en-US" sz="2000" dirty="0">
              <a:solidFill>
                <a:schemeClr val="bg1"/>
              </a:solidFill>
              <a:latin typeface="+mj-lt"/>
            </a:rPr>
            <a:t>tatus that is not resolved at the Competition,</a:t>
          </a:r>
          <a:r>
            <a:rPr lang="pl-PL" sz="2000" dirty="0">
              <a:solidFill>
                <a:schemeClr val="bg1"/>
              </a:solidFill>
              <a:latin typeface="+mj-lt"/>
            </a:rPr>
            <a:t> </a:t>
          </a:r>
          <a:r>
            <a:rPr lang="en-US" sz="2000" dirty="0">
              <a:solidFill>
                <a:schemeClr val="bg1"/>
              </a:solidFill>
              <a:latin typeface="+mj-lt"/>
            </a:rPr>
            <a:t>will have a </a:t>
          </a:r>
          <a:r>
            <a:rPr lang="en-US" sz="2000" b="1" dirty="0">
              <a:solidFill>
                <a:schemeClr val="bg1"/>
              </a:solidFill>
              <a:latin typeface="+mj-lt"/>
            </a:rPr>
            <a:t>two-year time period </a:t>
          </a:r>
          <a:r>
            <a:rPr lang="en-US" sz="2000" dirty="0">
              <a:solidFill>
                <a:schemeClr val="bg1"/>
              </a:solidFill>
              <a:latin typeface="+mj-lt"/>
            </a:rPr>
            <a:t>in which to complete Athlete Evaluation; after which date the</a:t>
          </a:r>
          <a:r>
            <a:rPr lang="pl-PL" sz="2000" dirty="0">
              <a:solidFill>
                <a:schemeClr val="bg1"/>
              </a:solidFill>
              <a:latin typeface="+mj-lt"/>
            </a:rPr>
            <a:t> </a:t>
          </a:r>
          <a:r>
            <a:rPr lang="en-US" sz="2000" dirty="0">
              <a:solidFill>
                <a:schemeClr val="bg1"/>
              </a:solidFill>
              <a:latin typeface="+mj-lt"/>
            </a:rPr>
            <a:t>R </a:t>
          </a:r>
          <a:r>
            <a:rPr lang="pl-PL" sz="2000" dirty="0">
              <a:solidFill>
                <a:schemeClr val="bg1"/>
              </a:solidFill>
              <a:latin typeface="+mj-lt"/>
            </a:rPr>
            <a:t>S</a:t>
          </a:r>
          <a:r>
            <a:rPr lang="en-US" sz="2000" dirty="0">
              <a:solidFill>
                <a:schemeClr val="bg1"/>
              </a:solidFill>
              <a:latin typeface="+mj-lt"/>
            </a:rPr>
            <a:t>tatus will convert to CNC and the Athlete will no longer have a valid Sport Class or Sport</a:t>
          </a:r>
          <a:r>
            <a:rPr lang="pl-PL" sz="2000" dirty="0">
              <a:solidFill>
                <a:schemeClr val="bg1"/>
              </a:solidFill>
              <a:latin typeface="+mj-lt"/>
            </a:rPr>
            <a:t> Class Status.</a:t>
          </a:r>
        </a:p>
      </dgm:t>
    </dgm:pt>
    <dgm:pt modelId="{E5DA08F8-1EF4-4290-B9A1-FB343AEDE9CA}" type="parTrans" cxnId="{3B1E9019-71A9-432E-9BC8-16A0A50DB136}">
      <dgm:prSet/>
      <dgm:spPr/>
      <dgm:t>
        <a:bodyPr/>
        <a:lstStyle/>
        <a:p>
          <a:pPr algn="just"/>
          <a:endParaRPr lang="pl-PL" sz="2000">
            <a:solidFill>
              <a:schemeClr val="bg1"/>
            </a:solidFill>
            <a:latin typeface="+mj-lt"/>
          </a:endParaRPr>
        </a:p>
      </dgm:t>
    </dgm:pt>
    <dgm:pt modelId="{1FACAFFB-3F97-4E00-8B3A-FEF0E26C34A6}" type="sibTrans" cxnId="{3B1E9019-71A9-432E-9BC8-16A0A50DB136}">
      <dgm:prSet/>
      <dgm:spPr/>
      <dgm:t>
        <a:bodyPr/>
        <a:lstStyle/>
        <a:p>
          <a:pPr algn="just"/>
          <a:endParaRPr lang="pl-PL" sz="2000">
            <a:solidFill>
              <a:schemeClr val="bg1"/>
            </a:solidFill>
            <a:latin typeface="+mj-lt"/>
          </a:endParaRPr>
        </a:p>
      </dgm:t>
    </dgm:pt>
    <dgm:pt modelId="{211B9012-0CDF-423D-A086-9E1BACF88C9D}" type="pres">
      <dgm:prSet presAssocID="{9ECE7F1C-39A7-4D83-9549-C50796A9D466}" presName="linear" presStyleCnt="0">
        <dgm:presLayoutVars>
          <dgm:animLvl val="lvl"/>
          <dgm:resizeHandles val="exact"/>
        </dgm:presLayoutVars>
      </dgm:prSet>
      <dgm:spPr/>
    </dgm:pt>
    <dgm:pt modelId="{74B4B96C-2D05-44D1-A8BF-E652C99209D1}" type="pres">
      <dgm:prSet presAssocID="{2C4B856F-5E2F-4A46-BD27-FC430B0579C4}" presName="parentText" presStyleLbl="node1" presStyleIdx="0" presStyleCnt="2">
        <dgm:presLayoutVars>
          <dgm:chMax val="0"/>
          <dgm:bulletEnabled val="1"/>
        </dgm:presLayoutVars>
      </dgm:prSet>
      <dgm:spPr/>
    </dgm:pt>
    <dgm:pt modelId="{D874AC43-F42C-47E4-9EA5-9AD0F6E73A06}" type="pres">
      <dgm:prSet presAssocID="{1FACAFFB-3F97-4E00-8B3A-FEF0E26C34A6}" presName="spacer" presStyleCnt="0"/>
      <dgm:spPr/>
    </dgm:pt>
    <dgm:pt modelId="{BEC7B1D7-3E9D-4FEA-A5CE-316962D5F512}" type="pres">
      <dgm:prSet presAssocID="{E8A8B293-8B91-472A-8190-4FE7B12824E6}" presName="parentText" presStyleLbl="node1" presStyleIdx="1" presStyleCnt="2">
        <dgm:presLayoutVars>
          <dgm:chMax val="0"/>
          <dgm:bulletEnabled val="1"/>
        </dgm:presLayoutVars>
      </dgm:prSet>
      <dgm:spPr/>
    </dgm:pt>
  </dgm:ptLst>
  <dgm:cxnLst>
    <dgm:cxn modelId="{3B1E9019-71A9-432E-9BC8-16A0A50DB136}" srcId="{9ECE7F1C-39A7-4D83-9549-C50796A9D466}" destId="{2C4B856F-5E2F-4A46-BD27-FC430B0579C4}" srcOrd="0" destOrd="0" parTransId="{E5DA08F8-1EF4-4290-B9A1-FB343AEDE9CA}" sibTransId="{1FACAFFB-3F97-4E00-8B3A-FEF0E26C34A6}"/>
    <dgm:cxn modelId="{3777C06C-7B6E-4B94-A23D-F606119CC56C}" type="presOf" srcId="{E8A8B293-8B91-472A-8190-4FE7B12824E6}" destId="{BEC7B1D7-3E9D-4FEA-A5CE-316962D5F512}" srcOrd="0" destOrd="0" presId="urn:microsoft.com/office/officeart/2005/8/layout/vList2"/>
    <dgm:cxn modelId="{6CA2166E-E67F-415E-BE93-6F67A9A905FD}" type="presOf" srcId="{9ECE7F1C-39A7-4D83-9549-C50796A9D466}" destId="{211B9012-0CDF-423D-A086-9E1BACF88C9D}" srcOrd="0" destOrd="0" presId="urn:microsoft.com/office/officeart/2005/8/layout/vList2"/>
    <dgm:cxn modelId="{1172C3D9-4B7E-4A20-B4E8-5934FCD23323}" srcId="{9ECE7F1C-39A7-4D83-9549-C50796A9D466}" destId="{E8A8B293-8B91-472A-8190-4FE7B12824E6}" srcOrd="1" destOrd="0" parTransId="{1083FDE1-DC87-4F52-A4B6-BC9697DC8FD2}" sibTransId="{9146A67A-D9C1-409F-A887-EB01F5264EF7}"/>
    <dgm:cxn modelId="{1A060BE3-ABF4-4C25-A990-3C2EC07A57E8}" type="presOf" srcId="{2C4B856F-5E2F-4A46-BD27-FC430B0579C4}" destId="{74B4B96C-2D05-44D1-A8BF-E652C99209D1}" srcOrd="0" destOrd="0" presId="urn:microsoft.com/office/officeart/2005/8/layout/vList2"/>
    <dgm:cxn modelId="{CADE8F3C-07B3-4E3E-ABF6-3C548212B042}" type="presParOf" srcId="{211B9012-0CDF-423D-A086-9E1BACF88C9D}" destId="{74B4B96C-2D05-44D1-A8BF-E652C99209D1}" srcOrd="0" destOrd="0" presId="urn:microsoft.com/office/officeart/2005/8/layout/vList2"/>
    <dgm:cxn modelId="{61920E07-EA51-4C97-9B04-52CBE3F96068}" type="presParOf" srcId="{211B9012-0CDF-423D-A086-9E1BACF88C9D}" destId="{D874AC43-F42C-47E4-9EA5-9AD0F6E73A06}" srcOrd="1" destOrd="0" presId="urn:microsoft.com/office/officeart/2005/8/layout/vList2"/>
    <dgm:cxn modelId="{B49E98C5-2A25-41BD-BBE2-B95B3A25E0AD}" type="presParOf" srcId="{211B9012-0CDF-423D-A086-9E1BACF88C9D}" destId="{BEC7B1D7-3E9D-4FEA-A5CE-316962D5F51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ECE7F1C-39A7-4D83-9549-C50796A9D466}"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453BF496-ECEC-4AA3-AFB2-916D21F160AC}">
      <dgm:prSet custT="1"/>
      <dgm:spPr/>
      <dgm:t>
        <a:bodyPr/>
        <a:lstStyle/>
        <a:p>
          <a:pPr algn="just"/>
          <a:r>
            <a:rPr lang="pl-PL" sz="2000" dirty="0" err="1">
              <a:solidFill>
                <a:schemeClr val="bg1"/>
              </a:solidFill>
              <a:latin typeface="+mj-lt"/>
            </a:rPr>
            <a:t>If</a:t>
          </a:r>
          <a:r>
            <a:rPr lang="pl-PL" sz="2000" dirty="0">
              <a:solidFill>
                <a:schemeClr val="bg1"/>
              </a:solidFill>
              <a:latin typeface="+mj-lt"/>
            </a:rPr>
            <a:t> Classification Panel </a:t>
          </a:r>
          <a:r>
            <a:rPr lang="pl-PL" sz="2000" dirty="0" err="1">
              <a:solidFill>
                <a:schemeClr val="bg1"/>
              </a:solidFill>
              <a:latin typeface="+mj-lt"/>
            </a:rPr>
            <a:t>consists</a:t>
          </a:r>
          <a:r>
            <a:rPr lang="pl-PL" sz="2000" dirty="0">
              <a:solidFill>
                <a:schemeClr val="bg1"/>
              </a:solidFill>
              <a:latin typeface="+mj-lt"/>
            </a:rPr>
            <a:t> of less </a:t>
          </a:r>
          <a:r>
            <a:rPr lang="pl-PL" sz="2000" dirty="0" err="1">
              <a:solidFill>
                <a:schemeClr val="bg1"/>
              </a:solidFill>
              <a:latin typeface="+mj-lt"/>
            </a:rPr>
            <a:t>than</a:t>
          </a:r>
          <a:r>
            <a:rPr lang="pl-PL" sz="2000" dirty="0">
              <a:solidFill>
                <a:schemeClr val="bg1"/>
              </a:solidFill>
              <a:latin typeface="+mj-lt"/>
            </a:rPr>
            <a:t> 3 </a:t>
          </a:r>
          <a:r>
            <a:rPr lang="pl-PL" sz="2000" dirty="0" err="1">
              <a:solidFill>
                <a:schemeClr val="bg1"/>
              </a:solidFill>
              <a:latin typeface="+mj-lt"/>
            </a:rPr>
            <a:t>classifiers</a:t>
          </a:r>
          <a:r>
            <a:rPr lang="pl-PL" sz="2000" dirty="0">
              <a:solidFill>
                <a:schemeClr val="bg1"/>
              </a:solidFill>
              <a:latin typeface="+mj-lt"/>
            </a:rPr>
            <a:t> </a:t>
          </a:r>
          <a:r>
            <a:rPr lang="pl-PL" sz="2000" dirty="0" err="1">
              <a:solidFill>
                <a:schemeClr val="bg1"/>
              </a:solidFill>
              <a:latin typeface="+mj-lt"/>
            </a:rPr>
            <a:t>must</a:t>
          </a:r>
          <a:r>
            <a:rPr lang="pl-PL" sz="2000" dirty="0">
              <a:solidFill>
                <a:schemeClr val="bg1"/>
              </a:solidFill>
              <a:latin typeface="+mj-lt"/>
            </a:rPr>
            <a:t> </a:t>
          </a:r>
          <a:r>
            <a:rPr lang="pl-PL" sz="2000" dirty="0" err="1">
              <a:solidFill>
                <a:schemeClr val="bg1"/>
              </a:solidFill>
              <a:latin typeface="+mj-lt"/>
            </a:rPr>
            <a:t>designate</a:t>
          </a:r>
          <a:r>
            <a:rPr lang="pl-PL" sz="2000" dirty="0">
              <a:solidFill>
                <a:schemeClr val="bg1"/>
              </a:solidFill>
              <a:latin typeface="+mj-lt"/>
            </a:rPr>
            <a:t> </a:t>
          </a:r>
          <a:r>
            <a:rPr lang="pl-PL" sz="2000" dirty="0" err="1">
              <a:solidFill>
                <a:schemeClr val="bg1"/>
              </a:solidFill>
              <a:latin typeface="+mj-lt"/>
            </a:rPr>
            <a:t>an</a:t>
          </a:r>
          <a:r>
            <a:rPr lang="pl-PL" sz="2000" dirty="0">
              <a:solidFill>
                <a:schemeClr val="bg1"/>
              </a:solidFill>
              <a:latin typeface="+mj-lt"/>
            </a:rPr>
            <a:t> </a:t>
          </a:r>
          <a:r>
            <a:rPr lang="pl-PL" sz="2000" dirty="0" err="1">
              <a:solidFill>
                <a:schemeClr val="bg1"/>
              </a:solidFill>
              <a:latin typeface="+mj-lt"/>
            </a:rPr>
            <a:t>athlete</a:t>
          </a:r>
          <a:r>
            <a:rPr lang="pl-PL" sz="2000" dirty="0">
              <a:solidFill>
                <a:schemeClr val="bg1"/>
              </a:solidFill>
              <a:latin typeface="+mj-lt"/>
            </a:rPr>
            <a:t> with R Status (no </a:t>
          </a:r>
          <a:r>
            <a:rPr lang="pl-PL" sz="2000" dirty="0" err="1">
              <a:solidFill>
                <a:schemeClr val="bg1"/>
              </a:solidFill>
              <a:latin typeface="+mj-lt"/>
            </a:rPr>
            <a:t>possible</a:t>
          </a:r>
          <a:r>
            <a:rPr lang="pl-PL" sz="2000" dirty="0">
              <a:solidFill>
                <a:schemeClr val="bg1"/>
              </a:solidFill>
              <a:latin typeface="+mj-lt"/>
            </a:rPr>
            <a:t> to </a:t>
          </a:r>
          <a:r>
            <a:rPr lang="pl-PL" sz="2000" dirty="0" err="1">
              <a:solidFill>
                <a:schemeClr val="bg1"/>
              </a:solidFill>
              <a:latin typeface="+mj-lt"/>
            </a:rPr>
            <a:t>designate</a:t>
          </a:r>
          <a:r>
            <a:rPr lang="pl-PL" sz="2000" dirty="0">
              <a:solidFill>
                <a:schemeClr val="bg1"/>
              </a:solidFill>
              <a:latin typeface="+mj-lt"/>
            </a:rPr>
            <a:t> Status FRD </a:t>
          </a:r>
          <a:r>
            <a:rPr lang="pl-PL" sz="2000" dirty="0" err="1">
              <a:solidFill>
                <a:schemeClr val="bg1"/>
              </a:solidFill>
              <a:latin typeface="+mj-lt"/>
            </a:rPr>
            <a:t>or</a:t>
          </a:r>
          <a:r>
            <a:rPr lang="pl-PL" sz="2000" dirty="0">
              <a:solidFill>
                <a:schemeClr val="bg1"/>
              </a:solidFill>
              <a:latin typeface="+mj-lt"/>
            </a:rPr>
            <a:t> C).</a:t>
          </a:r>
        </a:p>
      </dgm:t>
    </dgm:pt>
    <dgm:pt modelId="{D5C29767-92AC-433F-BC4C-C7636611699E}" type="parTrans" cxnId="{C50AB603-67F1-49D3-8B4D-29D0220D1383}">
      <dgm:prSet/>
      <dgm:spPr/>
      <dgm:t>
        <a:bodyPr/>
        <a:lstStyle/>
        <a:p>
          <a:pPr algn="just"/>
          <a:endParaRPr lang="pl-PL" sz="2000">
            <a:solidFill>
              <a:schemeClr val="bg1"/>
            </a:solidFill>
            <a:latin typeface="+mj-lt"/>
          </a:endParaRPr>
        </a:p>
      </dgm:t>
    </dgm:pt>
    <dgm:pt modelId="{1B941684-1690-4985-94AA-F3F71945A42E}" type="sibTrans" cxnId="{C50AB603-67F1-49D3-8B4D-29D0220D1383}">
      <dgm:prSet/>
      <dgm:spPr/>
      <dgm:t>
        <a:bodyPr/>
        <a:lstStyle/>
        <a:p>
          <a:pPr algn="just"/>
          <a:endParaRPr lang="pl-PL" sz="2000">
            <a:solidFill>
              <a:schemeClr val="bg1"/>
            </a:solidFill>
            <a:latin typeface="+mj-lt"/>
          </a:endParaRPr>
        </a:p>
      </dgm:t>
    </dgm:pt>
    <dgm:pt modelId="{9B1D6AD8-DAA1-4131-B900-282CC966A242}">
      <dgm:prSet custT="1"/>
      <dgm:spPr/>
      <dgm:t>
        <a:bodyPr/>
        <a:lstStyle/>
        <a:p>
          <a:pPr algn="just"/>
          <a:r>
            <a:rPr lang="en-US" sz="2000" dirty="0">
              <a:solidFill>
                <a:schemeClr val="bg1"/>
              </a:solidFill>
              <a:latin typeface="+mj-lt"/>
            </a:rPr>
            <a:t>The Athlete who ha</a:t>
          </a:r>
          <a:r>
            <a:rPr lang="pl-PL" sz="2000" dirty="0">
              <a:solidFill>
                <a:schemeClr val="bg1"/>
              </a:solidFill>
              <a:latin typeface="+mj-lt"/>
            </a:rPr>
            <a:t>s</a:t>
          </a:r>
          <a:r>
            <a:rPr lang="en-US" sz="2000" dirty="0">
              <a:solidFill>
                <a:schemeClr val="bg1"/>
              </a:solidFill>
              <a:latin typeface="+mj-lt"/>
            </a:rPr>
            <a:t> R Status because of a progressive health condition may continue</a:t>
          </a:r>
          <a:r>
            <a:rPr lang="pl-PL" sz="2000" dirty="0">
              <a:solidFill>
                <a:schemeClr val="bg1"/>
              </a:solidFill>
              <a:latin typeface="+mj-lt"/>
            </a:rPr>
            <a:t> </a:t>
          </a:r>
          <a:r>
            <a:rPr lang="en-US" sz="2000" dirty="0">
              <a:solidFill>
                <a:schemeClr val="bg1"/>
              </a:solidFill>
              <a:latin typeface="+mj-lt"/>
            </a:rPr>
            <a:t>to have Review Status without an expiration date.</a:t>
          </a:r>
          <a:endParaRPr lang="pl-PL" sz="2000" dirty="0">
            <a:solidFill>
              <a:schemeClr val="bg1"/>
            </a:solidFill>
            <a:latin typeface="+mj-lt"/>
          </a:endParaRPr>
        </a:p>
      </dgm:t>
    </dgm:pt>
    <dgm:pt modelId="{1FB113A9-9F98-4F42-818D-D6E1420366CC}" type="parTrans" cxnId="{4F7DA092-F71A-4502-A477-65184E8728C3}">
      <dgm:prSet/>
      <dgm:spPr/>
      <dgm:t>
        <a:bodyPr/>
        <a:lstStyle/>
        <a:p>
          <a:pPr algn="just"/>
          <a:endParaRPr lang="pl-PL" sz="2000">
            <a:solidFill>
              <a:schemeClr val="bg1"/>
            </a:solidFill>
            <a:latin typeface="+mj-lt"/>
          </a:endParaRPr>
        </a:p>
      </dgm:t>
    </dgm:pt>
    <dgm:pt modelId="{544CD6B3-23B4-463D-89B9-B4C79D6763AF}" type="sibTrans" cxnId="{4F7DA092-F71A-4502-A477-65184E8728C3}">
      <dgm:prSet/>
      <dgm:spPr/>
      <dgm:t>
        <a:bodyPr/>
        <a:lstStyle/>
        <a:p>
          <a:pPr algn="just"/>
          <a:endParaRPr lang="pl-PL" sz="2000">
            <a:solidFill>
              <a:schemeClr val="bg1"/>
            </a:solidFill>
            <a:latin typeface="+mj-lt"/>
          </a:endParaRPr>
        </a:p>
      </dgm:t>
    </dgm:pt>
    <dgm:pt modelId="{211B9012-0CDF-423D-A086-9E1BACF88C9D}" type="pres">
      <dgm:prSet presAssocID="{9ECE7F1C-39A7-4D83-9549-C50796A9D466}" presName="linear" presStyleCnt="0">
        <dgm:presLayoutVars>
          <dgm:animLvl val="lvl"/>
          <dgm:resizeHandles val="exact"/>
        </dgm:presLayoutVars>
      </dgm:prSet>
      <dgm:spPr/>
    </dgm:pt>
    <dgm:pt modelId="{9ABB1AB1-8E5E-4415-A645-C247689ECA61}" type="pres">
      <dgm:prSet presAssocID="{9B1D6AD8-DAA1-4131-B900-282CC966A242}" presName="parentText" presStyleLbl="node1" presStyleIdx="0" presStyleCnt="2" custScaleY="148329">
        <dgm:presLayoutVars>
          <dgm:chMax val="0"/>
          <dgm:bulletEnabled val="1"/>
        </dgm:presLayoutVars>
      </dgm:prSet>
      <dgm:spPr/>
    </dgm:pt>
    <dgm:pt modelId="{BA6A3FF7-2E1D-4893-821B-F8B36FA87C5A}" type="pres">
      <dgm:prSet presAssocID="{544CD6B3-23B4-463D-89B9-B4C79D6763AF}" presName="spacer" presStyleCnt="0"/>
      <dgm:spPr/>
    </dgm:pt>
    <dgm:pt modelId="{2E756381-EB57-44C5-806B-2BEFF93A25F2}" type="pres">
      <dgm:prSet presAssocID="{453BF496-ECEC-4AA3-AFB2-916D21F160AC}" presName="parentText" presStyleLbl="node1" presStyleIdx="1" presStyleCnt="2" custScaleY="144153">
        <dgm:presLayoutVars>
          <dgm:chMax val="0"/>
          <dgm:bulletEnabled val="1"/>
        </dgm:presLayoutVars>
      </dgm:prSet>
      <dgm:spPr/>
    </dgm:pt>
  </dgm:ptLst>
  <dgm:cxnLst>
    <dgm:cxn modelId="{C50AB603-67F1-49D3-8B4D-29D0220D1383}" srcId="{9ECE7F1C-39A7-4D83-9549-C50796A9D466}" destId="{453BF496-ECEC-4AA3-AFB2-916D21F160AC}" srcOrd="1" destOrd="0" parTransId="{D5C29767-92AC-433F-BC4C-C7636611699E}" sibTransId="{1B941684-1690-4985-94AA-F3F71945A42E}"/>
    <dgm:cxn modelId="{FE35200D-40E4-4C8D-A171-2925E2E2485C}" type="presOf" srcId="{9B1D6AD8-DAA1-4131-B900-282CC966A242}" destId="{9ABB1AB1-8E5E-4415-A645-C247689ECA61}" srcOrd="0" destOrd="0" presId="urn:microsoft.com/office/officeart/2005/8/layout/vList2"/>
    <dgm:cxn modelId="{6CA2166E-E67F-415E-BE93-6F67A9A905FD}" type="presOf" srcId="{9ECE7F1C-39A7-4D83-9549-C50796A9D466}" destId="{211B9012-0CDF-423D-A086-9E1BACF88C9D}" srcOrd="0" destOrd="0" presId="urn:microsoft.com/office/officeart/2005/8/layout/vList2"/>
    <dgm:cxn modelId="{4F7DA092-F71A-4502-A477-65184E8728C3}" srcId="{9ECE7F1C-39A7-4D83-9549-C50796A9D466}" destId="{9B1D6AD8-DAA1-4131-B900-282CC966A242}" srcOrd="0" destOrd="0" parTransId="{1FB113A9-9F98-4F42-818D-D6E1420366CC}" sibTransId="{544CD6B3-23B4-463D-89B9-B4C79D6763AF}"/>
    <dgm:cxn modelId="{66787FE4-FC55-40CD-8BF6-0D6F7D119A14}" type="presOf" srcId="{453BF496-ECEC-4AA3-AFB2-916D21F160AC}" destId="{2E756381-EB57-44C5-806B-2BEFF93A25F2}" srcOrd="0" destOrd="0" presId="urn:microsoft.com/office/officeart/2005/8/layout/vList2"/>
    <dgm:cxn modelId="{E3740ADA-4644-41DD-9E87-0835C3E4EBEB}" type="presParOf" srcId="{211B9012-0CDF-423D-A086-9E1BACF88C9D}" destId="{9ABB1AB1-8E5E-4415-A645-C247689ECA61}" srcOrd="0" destOrd="0" presId="urn:microsoft.com/office/officeart/2005/8/layout/vList2"/>
    <dgm:cxn modelId="{771EA73F-572C-4792-92CD-B124D0299839}" type="presParOf" srcId="{211B9012-0CDF-423D-A086-9E1BACF88C9D}" destId="{BA6A3FF7-2E1D-4893-821B-F8B36FA87C5A}" srcOrd="1" destOrd="0" presId="urn:microsoft.com/office/officeart/2005/8/layout/vList2"/>
    <dgm:cxn modelId="{552F9EAA-CED3-46B5-8144-E3E95AFB84A4}" type="presParOf" srcId="{211B9012-0CDF-423D-A086-9E1BACF88C9D}" destId="{2E756381-EB57-44C5-806B-2BEFF93A25F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ECE7F1C-39A7-4D83-9549-C50796A9D466}"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453BF496-ECEC-4AA3-AFB2-916D21F160AC}">
      <dgm:prSet custT="1"/>
      <dgm:spPr/>
      <dgm:t>
        <a:bodyPr/>
        <a:lstStyle/>
        <a:p>
          <a:pPr algn="just"/>
          <a:r>
            <a:rPr lang="pl-PL" sz="2000" dirty="0" err="1">
              <a:solidFill>
                <a:schemeClr val="bg1"/>
              </a:solidFill>
              <a:latin typeface="+mj-lt"/>
            </a:rPr>
            <a:t>An</a:t>
          </a:r>
          <a:r>
            <a:rPr lang="pl-PL" sz="2000" dirty="0">
              <a:solidFill>
                <a:schemeClr val="bg1"/>
              </a:solidFill>
              <a:latin typeface="+mj-lt"/>
            </a:rPr>
            <a:t> </a:t>
          </a:r>
          <a:r>
            <a:rPr lang="pl-PL" sz="2000" dirty="0" err="1">
              <a:solidFill>
                <a:schemeClr val="bg1"/>
              </a:solidFill>
              <a:latin typeface="+mj-lt"/>
            </a:rPr>
            <a:t>Athlete</a:t>
          </a:r>
          <a:r>
            <a:rPr lang="pl-PL" sz="2000" dirty="0">
              <a:solidFill>
                <a:schemeClr val="bg1"/>
              </a:solidFill>
              <a:latin typeface="+mj-lt"/>
            </a:rPr>
            <a:t> </a:t>
          </a:r>
          <a:r>
            <a:rPr lang="pl-PL" sz="2000" dirty="0" err="1">
              <a:solidFill>
                <a:schemeClr val="bg1"/>
              </a:solidFill>
              <a:latin typeface="+mj-lt"/>
            </a:rPr>
            <a:t>may</a:t>
          </a:r>
          <a:r>
            <a:rPr lang="pl-PL" sz="2000" dirty="0">
              <a:solidFill>
                <a:schemeClr val="bg1"/>
              </a:solidFill>
              <a:latin typeface="+mj-lt"/>
            </a:rPr>
            <a:t> be </a:t>
          </a:r>
          <a:r>
            <a:rPr lang="pl-PL" sz="2000" dirty="0" err="1">
              <a:solidFill>
                <a:schemeClr val="bg1"/>
              </a:solidFill>
              <a:latin typeface="+mj-lt"/>
            </a:rPr>
            <a:t>designated</a:t>
          </a:r>
          <a:r>
            <a:rPr lang="pl-PL" sz="2000" dirty="0">
              <a:solidFill>
                <a:schemeClr val="bg1"/>
              </a:solidFill>
              <a:latin typeface="+mj-lt"/>
            </a:rPr>
            <a:t> Sport Class Status FRD </a:t>
          </a:r>
          <a:r>
            <a:rPr lang="pl-PL" sz="2000" dirty="0" err="1">
              <a:solidFill>
                <a:schemeClr val="bg1"/>
              </a:solidFill>
              <a:latin typeface="+mj-lt"/>
            </a:rPr>
            <a:t>if</a:t>
          </a:r>
          <a:r>
            <a:rPr lang="pl-PL" sz="2000" dirty="0">
              <a:solidFill>
                <a:schemeClr val="bg1"/>
              </a:solidFill>
              <a:latin typeface="+mj-lt"/>
            </a:rPr>
            <a:t> the Classification Panel </a:t>
          </a:r>
          <a:r>
            <a:rPr lang="pl-PL" sz="2000" dirty="0" err="1">
              <a:solidFill>
                <a:schemeClr val="bg1"/>
              </a:solidFill>
              <a:latin typeface="+mj-lt"/>
            </a:rPr>
            <a:t>believes</a:t>
          </a:r>
          <a:r>
            <a:rPr lang="pl-PL" sz="2000" dirty="0">
              <a:solidFill>
                <a:schemeClr val="bg1"/>
              </a:solidFill>
              <a:latin typeface="+mj-lt"/>
            </a:rPr>
            <a:t> </a:t>
          </a:r>
          <a:r>
            <a:rPr lang="pl-PL" sz="2000" dirty="0" err="1">
              <a:solidFill>
                <a:schemeClr val="bg1"/>
              </a:solidFill>
              <a:latin typeface="+mj-lt"/>
            </a:rPr>
            <a:t>that</a:t>
          </a:r>
          <a:r>
            <a:rPr lang="pl-PL" sz="2000" dirty="0">
              <a:solidFill>
                <a:schemeClr val="bg1"/>
              </a:solidFill>
              <a:latin typeface="+mj-lt"/>
            </a:rPr>
            <a:t> </a:t>
          </a:r>
          <a:r>
            <a:rPr lang="pl-PL" sz="2000" dirty="0" err="1">
              <a:solidFill>
                <a:schemeClr val="bg1"/>
              </a:solidFill>
              <a:latin typeface="+mj-lt"/>
            </a:rPr>
            <a:t>further</a:t>
          </a:r>
          <a:r>
            <a:rPr lang="pl-PL" sz="2000" dirty="0">
              <a:solidFill>
                <a:schemeClr val="bg1"/>
              </a:solidFill>
              <a:latin typeface="+mj-lt"/>
            </a:rPr>
            <a:t> </a:t>
          </a:r>
          <a:r>
            <a:rPr lang="pl-PL" sz="2000" dirty="0" err="1">
              <a:solidFill>
                <a:schemeClr val="bg1"/>
              </a:solidFill>
              <a:latin typeface="+mj-lt"/>
            </a:rPr>
            <a:t>Athlete</a:t>
          </a:r>
          <a:r>
            <a:rPr lang="pl-PL" sz="2000" dirty="0">
              <a:solidFill>
                <a:schemeClr val="bg1"/>
              </a:solidFill>
              <a:latin typeface="+mj-lt"/>
            </a:rPr>
            <a:t> Evaluation </a:t>
          </a:r>
          <a:r>
            <a:rPr lang="pl-PL" sz="2000" dirty="0" err="1">
              <a:solidFill>
                <a:schemeClr val="bg1"/>
              </a:solidFill>
              <a:latin typeface="+mj-lt"/>
            </a:rPr>
            <a:t>will</a:t>
          </a:r>
          <a:r>
            <a:rPr lang="pl-PL" sz="2000" dirty="0">
              <a:solidFill>
                <a:schemeClr val="bg1"/>
              </a:solidFill>
              <a:latin typeface="+mj-lt"/>
            </a:rPr>
            <a:t> be </a:t>
          </a:r>
          <a:r>
            <a:rPr lang="pl-PL" sz="2000" dirty="0" err="1">
              <a:solidFill>
                <a:schemeClr val="bg1"/>
              </a:solidFill>
              <a:latin typeface="+mj-lt"/>
            </a:rPr>
            <a:t>required</a:t>
          </a:r>
          <a:r>
            <a:rPr lang="pl-PL" sz="2000" dirty="0">
              <a:solidFill>
                <a:schemeClr val="bg1"/>
              </a:solidFill>
              <a:latin typeface="+mj-lt"/>
            </a:rPr>
            <a:t> but </a:t>
          </a:r>
          <a:r>
            <a:rPr lang="pl-PL" sz="2000" dirty="0" err="1">
              <a:solidFill>
                <a:schemeClr val="bg1"/>
              </a:solidFill>
              <a:latin typeface="+mj-lt"/>
            </a:rPr>
            <a:t>will</a:t>
          </a:r>
          <a:r>
            <a:rPr lang="pl-PL" sz="2000" dirty="0">
              <a:solidFill>
                <a:schemeClr val="bg1"/>
              </a:solidFill>
              <a:latin typeface="+mj-lt"/>
            </a:rPr>
            <a:t> not be </a:t>
          </a:r>
          <a:r>
            <a:rPr lang="pl-PL" sz="2000" dirty="0" err="1">
              <a:solidFill>
                <a:schemeClr val="bg1"/>
              </a:solidFill>
              <a:latin typeface="+mj-lt"/>
            </a:rPr>
            <a:t>necessary</a:t>
          </a:r>
          <a:r>
            <a:rPr lang="pl-PL" sz="2000" dirty="0">
              <a:solidFill>
                <a:schemeClr val="bg1"/>
              </a:solidFill>
              <a:latin typeface="+mj-lt"/>
            </a:rPr>
            <a:t> </a:t>
          </a:r>
          <a:r>
            <a:rPr lang="pl-PL" sz="2000" dirty="0" err="1">
              <a:solidFill>
                <a:schemeClr val="bg1"/>
              </a:solidFill>
              <a:latin typeface="+mj-lt"/>
            </a:rPr>
            <a:t>before</a:t>
          </a:r>
          <a:r>
            <a:rPr lang="pl-PL" sz="2000" dirty="0">
              <a:solidFill>
                <a:schemeClr val="bg1"/>
              </a:solidFill>
              <a:latin typeface="+mj-lt"/>
            </a:rPr>
            <a:t> 11 </a:t>
          </a:r>
          <a:r>
            <a:rPr lang="pl-PL" sz="2000" dirty="0" err="1">
              <a:solidFill>
                <a:schemeClr val="bg1"/>
              </a:solidFill>
              <a:latin typeface="+mj-lt"/>
            </a:rPr>
            <a:t>months</a:t>
          </a:r>
          <a:r>
            <a:rPr lang="pl-PL" sz="2000" dirty="0">
              <a:solidFill>
                <a:schemeClr val="bg1"/>
              </a:solidFill>
              <a:latin typeface="+mj-lt"/>
            </a:rPr>
            <a:t>, </a:t>
          </a:r>
          <a:r>
            <a:rPr lang="pl-PL" sz="2000" dirty="0" err="1">
              <a:solidFill>
                <a:schemeClr val="bg1"/>
              </a:solidFill>
              <a:latin typeface="+mj-lt"/>
            </a:rPr>
            <a:t>being</a:t>
          </a:r>
          <a:r>
            <a:rPr lang="pl-PL" sz="2000" dirty="0">
              <a:solidFill>
                <a:schemeClr val="bg1"/>
              </a:solidFill>
              <a:latin typeface="+mj-lt"/>
            </a:rPr>
            <a:t> the FRD. </a:t>
          </a:r>
        </a:p>
      </dgm:t>
    </dgm:pt>
    <dgm:pt modelId="{D5C29767-92AC-433F-BC4C-C7636611699E}" type="parTrans" cxnId="{C50AB603-67F1-49D3-8B4D-29D0220D1383}">
      <dgm:prSet/>
      <dgm:spPr/>
      <dgm:t>
        <a:bodyPr/>
        <a:lstStyle/>
        <a:p>
          <a:pPr algn="just"/>
          <a:endParaRPr lang="pl-PL" sz="2000">
            <a:solidFill>
              <a:schemeClr val="bg1"/>
            </a:solidFill>
            <a:latin typeface="+mj-lt"/>
          </a:endParaRPr>
        </a:p>
      </dgm:t>
    </dgm:pt>
    <dgm:pt modelId="{1B941684-1690-4985-94AA-F3F71945A42E}" type="sibTrans" cxnId="{C50AB603-67F1-49D3-8B4D-29D0220D1383}">
      <dgm:prSet/>
      <dgm:spPr/>
      <dgm:t>
        <a:bodyPr/>
        <a:lstStyle/>
        <a:p>
          <a:pPr algn="just"/>
          <a:endParaRPr lang="pl-PL" sz="2000">
            <a:solidFill>
              <a:schemeClr val="bg1"/>
            </a:solidFill>
            <a:latin typeface="+mj-lt"/>
          </a:endParaRPr>
        </a:p>
      </dgm:t>
    </dgm:pt>
    <dgm:pt modelId="{9B1D6AD8-DAA1-4131-B900-282CC966A242}">
      <dgm:prSet custT="1"/>
      <dgm:spPr/>
      <dgm:t>
        <a:bodyPr/>
        <a:lstStyle/>
        <a:p>
          <a:pPr algn="just"/>
          <a:r>
            <a:rPr lang="pl-PL" sz="2000" dirty="0">
              <a:solidFill>
                <a:schemeClr val="bg1"/>
              </a:solidFill>
              <a:latin typeface="+mj-lt"/>
            </a:rPr>
            <a:t>The </a:t>
          </a:r>
          <a:r>
            <a:rPr lang="pl-PL" sz="2000" dirty="0" err="1">
              <a:solidFill>
                <a:schemeClr val="bg1"/>
              </a:solidFill>
              <a:latin typeface="+mj-lt"/>
            </a:rPr>
            <a:t>abbreviations</a:t>
          </a:r>
          <a:r>
            <a:rPr lang="pl-PL" sz="2000" dirty="0">
              <a:solidFill>
                <a:schemeClr val="bg1"/>
              </a:solidFill>
              <a:latin typeface="+mj-lt"/>
            </a:rPr>
            <a:t> FRD 1 and FRD 2 </a:t>
          </a:r>
          <a:r>
            <a:rPr lang="pl-PL" sz="2000" dirty="0" err="1">
              <a:solidFill>
                <a:schemeClr val="bg1"/>
              </a:solidFill>
              <a:latin typeface="+mj-lt"/>
            </a:rPr>
            <a:t>are</a:t>
          </a:r>
          <a:r>
            <a:rPr lang="pl-PL" sz="2000" dirty="0">
              <a:solidFill>
                <a:schemeClr val="bg1"/>
              </a:solidFill>
              <a:latin typeface="+mj-lt"/>
            </a:rPr>
            <a:t> </a:t>
          </a:r>
          <a:r>
            <a:rPr lang="pl-PL" sz="2000" dirty="0" err="1">
              <a:solidFill>
                <a:schemeClr val="bg1"/>
              </a:solidFill>
              <a:latin typeface="+mj-lt"/>
            </a:rPr>
            <a:t>used</a:t>
          </a:r>
          <a:r>
            <a:rPr lang="pl-PL" sz="2000" dirty="0">
              <a:solidFill>
                <a:schemeClr val="bg1"/>
              </a:solidFill>
              <a:latin typeface="+mj-lt"/>
            </a:rPr>
            <a:t> as a </a:t>
          </a:r>
          <a:r>
            <a:rPr lang="pl-PL" sz="2000" dirty="0" err="1">
              <a:solidFill>
                <a:schemeClr val="bg1"/>
              </a:solidFill>
              <a:latin typeface="+mj-lt"/>
            </a:rPr>
            <a:t>tracking</a:t>
          </a:r>
          <a:r>
            <a:rPr lang="pl-PL" sz="2000" dirty="0">
              <a:solidFill>
                <a:schemeClr val="bg1"/>
              </a:solidFill>
              <a:latin typeface="+mj-lt"/>
            </a:rPr>
            <a:t> </a:t>
          </a:r>
          <a:r>
            <a:rPr lang="pl-PL" sz="2000" dirty="0" err="1">
              <a:solidFill>
                <a:schemeClr val="bg1"/>
              </a:solidFill>
              <a:latin typeface="+mj-lt"/>
            </a:rPr>
            <a:t>code</a:t>
          </a:r>
          <a:r>
            <a:rPr lang="pl-PL" sz="2000" dirty="0">
              <a:solidFill>
                <a:schemeClr val="bg1"/>
              </a:solidFill>
              <a:latin typeface="+mj-lt"/>
            </a:rPr>
            <a:t> to </a:t>
          </a:r>
          <a:r>
            <a:rPr lang="pl-PL" sz="2000" dirty="0" err="1">
              <a:solidFill>
                <a:schemeClr val="bg1"/>
              </a:solidFill>
              <a:latin typeface="+mj-lt"/>
            </a:rPr>
            <a:t>indicate</a:t>
          </a:r>
          <a:r>
            <a:rPr lang="pl-PL" sz="2000" dirty="0">
              <a:solidFill>
                <a:schemeClr val="bg1"/>
              </a:solidFill>
              <a:latin typeface="+mj-lt"/>
            </a:rPr>
            <a:t> the </a:t>
          </a:r>
          <a:r>
            <a:rPr lang="pl-PL" sz="2000" dirty="0" err="1">
              <a:solidFill>
                <a:schemeClr val="bg1"/>
              </a:solidFill>
              <a:latin typeface="+mj-lt"/>
            </a:rPr>
            <a:t>first</a:t>
          </a:r>
          <a:r>
            <a:rPr lang="pl-PL" sz="2000" dirty="0">
              <a:solidFill>
                <a:schemeClr val="bg1"/>
              </a:solidFill>
              <a:latin typeface="+mj-lt"/>
            </a:rPr>
            <a:t> and </a:t>
          </a:r>
          <a:r>
            <a:rPr lang="pl-PL" sz="2000" dirty="0" err="1">
              <a:solidFill>
                <a:schemeClr val="bg1"/>
              </a:solidFill>
              <a:latin typeface="+mj-lt"/>
            </a:rPr>
            <a:t>second</a:t>
          </a:r>
          <a:r>
            <a:rPr lang="pl-PL" sz="2000" dirty="0">
              <a:solidFill>
                <a:schemeClr val="bg1"/>
              </a:solidFill>
              <a:latin typeface="+mj-lt"/>
            </a:rPr>
            <a:t> </a:t>
          </a:r>
          <a:r>
            <a:rPr lang="pl-PL" sz="2000" dirty="0" err="1">
              <a:solidFill>
                <a:schemeClr val="bg1"/>
              </a:solidFill>
              <a:latin typeface="+mj-lt"/>
            </a:rPr>
            <a:t>occasions</a:t>
          </a:r>
          <a:r>
            <a:rPr lang="pl-PL" sz="2000" dirty="0">
              <a:solidFill>
                <a:schemeClr val="bg1"/>
              </a:solidFill>
              <a:latin typeface="+mj-lt"/>
            </a:rPr>
            <a:t> </a:t>
          </a:r>
          <a:r>
            <a:rPr lang="pl-PL" sz="2000" dirty="0" err="1">
              <a:solidFill>
                <a:schemeClr val="bg1"/>
              </a:solidFill>
              <a:latin typeface="+mj-lt"/>
            </a:rPr>
            <a:t>that</a:t>
          </a:r>
          <a:r>
            <a:rPr lang="pl-PL" sz="2000" dirty="0">
              <a:solidFill>
                <a:schemeClr val="bg1"/>
              </a:solidFill>
              <a:latin typeface="+mj-lt"/>
            </a:rPr>
            <a:t> </a:t>
          </a:r>
          <a:r>
            <a:rPr lang="pl-PL" sz="2000" dirty="0" err="1">
              <a:solidFill>
                <a:schemeClr val="bg1"/>
              </a:solidFill>
              <a:latin typeface="+mj-lt"/>
            </a:rPr>
            <a:t>an</a:t>
          </a:r>
          <a:r>
            <a:rPr lang="pl-PL" sz="2000" dirty="0">
              <a:solidFill>
                <a:schemeClr val="bg1"/>
              </a:solidFill>
              <a:latin typeface="+mj-lt"/>
            </a:rPr>
            <a:t> </a:t>
          </a:r>
          <a:r>
            <a:rPr lang="pl-PL" sz="2000" dirty="0" err="1">
              <a:solidFill>
                <a:schemeClr val="bg1"/>
              </a:solidFill>
              <a:latin typeface="+mj-lt"/>
            </a:rPr>
            <a:t>athlete</a:t>
          </a:r>
          <a:r>
            <a:rPr lang="pl-PL" sz="2000" dirty="0">
              <a:solidFill>
                <a:schemeClr val="bg1"/>
              </a:solidFill>
              <a:latin typeface="+mj-lt"/>
            </a:rPr>
            <a:t> </a:t>
          </a:r>
          <a:r>
            <a:rPr lang="pl-PL" sz="2000" dirty="0" err="1">
              <a:solidFill>
                <a:schemeClr val="bg1"/>
              </a:solidFill>
              <a:latin typeface="+mj-lt"/>
            </a:rPr>
            <a:t>has</a:t>
          </a:r>
          <a:r>
            <a:rPr lang="pl-PL" sz="2000" dirty="0">
              <a:solidFill>
                <a:schemeClr val="bg1"/>
              </a:solidFill>
              <a:latin typeface="+mj-lt"/>
            </a:rPr>
            <a:t> </a:t>
          </a:r>
          <a:r>
            <a:rPr lang="pl-PL" sz="2000" dirty="0" err="1">
              <a:solidFill>
                <a:schemeClr val="bg1"/>
              </a:solidFill>
              <a:latin typeface="+mj-lt"/>
            </a:rPr>
            <a:t>completed</a:t>
          </a:r>
          <a:r>
            <a:rPr lang="pl-PL" sz="2000" dirty="0">
              <a:solidFill>
                <a:schemeClr val="bg1"/>
              </a:solidFill>
              <a:latin typeface="+mj-lt"/>
            </a:rPr>
            <a:t> Classification and </a:t>
          </a:r>
          <a:r>
            <a:rPr lang="pl-PL" sz="2000" dirty="0" err="1">
              <a:solidFill>
                <a:schemeClr val="bg1"/>
              </a:solidFill>
              <a:latin typeface="+mj-lt"/>
            </a:rPr>
            <a:t>remained</a:t>
          </a:r>
          <a:r>
            <a:rPr lang="pl-PL" sz="2000" dirty="0">
              <a:solidFill>
                <a:schemeClr val="bg1"/>
              </a:solidFill>
              <a:latin typeface="+mj-lt"/>
            </a:rPr>
            <a:t> in the same sport </a:t>
          </a:r>
          <a:r>
            <a:rPr lang="pl-PL" sz="2000" dirty="0" err="1">
              <a:solidFill>
                <a:schemeClr val="bg1"/>
              </a:solidFill>
              <a:latin typeface="+mj-lt"/>
            </a:rPr>
            <a:t>class</a:t>
          </a:r>
          <a:r>
            <a:rPr lang="pl-PL" sz="2000" dirty="0">
              <a:solidFill>
                <a:schemeClr val="bg1"/>
              </a:solidFill>
              <a:latin typeface="+mj-lt"/>
            </a:rPr>
            <a:t>.</a:t>
          </a:r>
        </a:p>
      </dgm:t>
    </dgm:pt>
    <dgm:pt modelId="{1FB113A9-9F98-4F42-818D-D6E1420366CC}" type="parTrans" cxnId="{4F7DA092-F71A-4502-A477-65184E8728C3}">
      <dgm:prSet/>
      <dgm:spPr/>
      <dgm:t>
        <a:bodyPr/>
        <a:lstStyle/>
        <a:p>
          <a:pPr algn="just"/>
          <a:endParaRPr lang="pl-PL" sz="2000">
            <a:solidFill>
              <a:schemeClr val="bg1"/>
            </a:solidFill>
            <a:latin typeface="+mj-lt"/>
          </a:endParaRPr>
        </a:p>
      </dgm:t>
    </dgm:pt>
    <dgm:pt modelId="{544CD6B3-23B4-463D-89B9-B4C79D6763AF}" type="sibTrans" cxnId="{4F7DA092-F71A-4502-A477-65184E8728C3}">
      <dgm:prSet/>
      <dgm:spPr/>
      <dgm:t>
        <a:bodyPr/>
        <a:lstStyle/>
        <a:p>
          <a:pPr algn="just"/>
          <a:endParaRPr lang="pl-PL" sz="2000">
            <a:solidFill>
              <a:schemeClr val="bg1"/>
            </a:solidFill>
            <a:latin typeface="+mj-lt"/>
          </a:endParaRPr>
        </a:p>
      </dgm:t>
    </dgm:pt>
    <dgm:pt modelId="{211B9012-0CDF-423D-A086-9E1BACF88C9D}" type="pres">
      <dgm:prSet presAssocID="{9ECE7F1C-39A7-4D83-9549-C50796A9D466}" presName="linear" presStyleCnt="0">
        <dgm:presLayoutVars>
          <dgm:animLvl val="lvl"/>
          <dgm:resizeHandles val="exact"/>
        </dgm:presLayoutVars>
      </dgm:prSet>
      <dgm:spPr/>
    </dgm:pt>
    <dgm:pt modelId="{9ABB1AB1-8E5E-4415-A645-C247689ECA61}" type="pres">
      <dgm:prSet presAssocID="{9B1D6AD8-DAA1-4131-B900-282CC966A242}" presName="parentText" presStyleLbl="node1" presStyleIdx="0" presStyleCnt="2" custScaleY="130434" custLinFactY="-21192" custLinFactNeighborX="0" custLinFactNeighborY="-100000">
        <dgm:presLayoutVars>
          <dgm:chMax val="0"/>
          <dgm:bulletEnabled val="1"/>
        </dgm:presLayoutVars>
      </dgm:prSet>
      <dgm:spPr/>
    </dgm:pt>
    <dgm:pt modelId="{BA6A3FF7-2E1D-4893-821B-F8B36FA87C5A}" type="pres">
      <dgm:prSet presAssocID="{544CD6B3-23B4-463D-89B9-B4C79D6763AF}" presName="spacer" presStyleCnt="0"/>
      <dgm:spPr/>
    </dgm:pt>
    <dgm:pt modelId="{2E756381-EB57-44C5-806B-2BEFF93A25F2}" type="pres">
      <dgm:prSet presAssocID="{453BF496-ECEC-4AA3-AFB2-916D21F160AC}" presName="parentText" presStyleLbl="node1" presStyleIdx="1" presStyleCnt="2" custScaleY="124504" custLinFactY="-1575" custLinFactNeighborY="-100000">
        <dgm:presLayoutVars>
          <dgm:chMax val="0"/>
          <dgm:bulletEnabled val="1"/>
        </dgm:presLayoutVars>
      </dgm:prSet>
      <dgm:spPr/>
    </dgm:pt>
  </dgm:ptLst>
  <dgm:cxnLst>
    <dgm:cxn modelId="{C50AB603-67F1-49D3-8B4D-29D0220D1383}" srcId="{9ECE7F1C-39A7-4D83-9549-C50796A9D466}" destId="{453BF496-ECEC-4AA3-AFB2-916D21F160AC}" srcOrd="1" destOrd="0" parTransId="{D5C29767-92AC-433F-BC4C-C7636611699E}" sibTransId="{1B941684-1690-4985-94AA-F3F71945A42E}"/>
    <dgm:cxn modelId="{FE35200D-40E4-4C8D-A171-2925E2E2485C}" type="presOf" srcId="{9B1D6AD8-DAA1-4131-B900-282CC966A242}" destId="{9ABB1AB1-8E5E-4415-A645-C247689ECA61}" srcOrd="0" destOrd="0" presId="urn:microsoft.com/office/officeart/2005/8/layout/vList2"/>
    <dgm:cxn modelId="{6CA2166E-E67F-415E-BE93-6F67A9A905FD}" type="presOf" srcId="{9ECE7F1C-39A7-4D83-9549-C50796A9D466}" destId="{211B9012-0CDF-423D-A086-9E1BACF88C9D}" srcOrd="0" destOrd="0" presId="urn:microsoft.com/office/officeart/2005/8/layout/vList2"/>
    <dgm:cxn modelId="{4F7DA092-F71A-4502-A477-65184E8728C3}" srcId="{9ECE7F1C-39A7-4D83-9549-C50796A9D466}" destId="{9B1D6AD8-DAA1-4131-B900-282CC966A242}" srcOrd="0" destOrd="0" parTransId="{1FB113A9-9F98-4F42-818D-D6E1420366CC}" sibTransId="{544CD6B3-23B4-463D-89B9-B4C79D6763AF}"/>
    <dgm:cxn modelId="{66787FE4-FC55-40CD-8BF6-0D6F7D119A14}" type="presOf" srcId="{453BF496-ECEC-4AA3-AFB2-916D21F160AC}" destId="{2E756381-EB57-44C5-806B-2BEFF93A25F2}" srcOrd="0" destOrd="0" presId="urn:microsoft.com/office/officeart/2005/8/layout/vList2"/>
    <dgm:cxn modelId="{E3740ADA-4644-41DD-9E87-0835C3E4EBEB}" type="presParOf" srcId="{211B9012-0CDF-423D-A086-9E1BACF88C9D}" destId="{9ABB1AB1-8E5E-4415-A645-C247689ECA61}" srcOrd="0" destOrd="0" presId="urn:microsoft.com/office/officeart/2005/8/layout/vList2"/>
    <dgm:cxn modelId="{771EA73F-572C-4792-92CD-B124D0299839}" type="presParOf" srcId="{211B9012-0CDF-423D-A086-9E1BACF88C9D}" destId="{BA6A3FF7-2E1D-4893-821B-F8B36FA87C5A}" srcOrd="1" destOrd="0" presId="urn:microsoft.com/office/officeart/2005/8/layout/vList2"/>
    <dgm:cxn modelId="{552F9EAA-CED3-46B5-8144-E3E95AFB84A4}" type="presParOf" srcId="{211B9012-0CDF-423D-A086-9E1BACF88C9D}" destId="{2E756381-EB57-44C5-806B-2BEFF93A25F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ECE7F1C-39A7-4D83-9549-C50796A9D466}"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453BF496-ECEC-4AA3-AFB2-916D21F160AC}">
      <dgm:prSet custT="1"/>
      <dgm:spPr/>
      <dgm:t>
        <a:bodyPr/>
        <a:lstStyle/>
        <a:p>
          <a:pPr algn="just"/>
          <a:r>
            <a:rPr lang="en-US" sz="2000" dirty="0">
              <a:solidFill>
                <a:schemeClr val="bg1"/>
              </a:solidFill>
              <a:latin typeface="+mj-lt"/>
            </a:rPr>
            <a:t>An Athlete with S</a:t>
          </a:r>
          <a:r>
            <a:rPr lang="pl-PL" sz="2000" dirty="0" err="1">
              <a:solidFill>
                <a:schemeClr val="bg1"/>
              </a:solidFill>
              <a:latin typeface="+mj-lt"/>
            </a:rPr>
            <a:t>tatus</a:t>
          </a:r>
          <a:r>
            <a:rPr lang="en-US" sz="2000" dirty="0">
              <a:solidFill>
                <a:schemeClr val="bg1"/>
              </a:solidFill>
              <a:latin typeface="+mj-lt"/>
            </a:rPr>
            <a:t> C is not required to undergo any </a:t>
          </a:r>
          <a:r>
            <a:rPr lang="pl-PL" sz="2000" dirty="0" err="1">
              <a:solidFill>
                <a:schemeClr val="bg1"/>
              </a:solidFill>
              <a:latin typeface="+mj-lt"/>
            </a:rPr>
            <a:t>further</a:t>
          </a:r>
          <a:r>
            <a:rPr lang="pl-PL" sz="2000" dirty="0">
              <a:solidFill>
                <a:schemeClr val="bg1"/>
              </a:solidFill>
              <a:latin typeface="+mj-lt"/>
            </a:rPr>
            <a:t> </a:t>
          </a:r>
          <a:r>
            <a:rPr lang="pl-PL" sz="2000" dirty="0" err="1">
              <a:solidFill>
                <a:schemeClr val="bg1"/>
              </a:solidFill>
              <a:latin typeface="+mj-lt"/>
            </a:rPr>
            <a:t>Athlete</a:t>
          </a:r>
          <a:r>
            <a:rPr lang="pl-PL" sz="2000" dirty="0">
              <a:solidFill>
                <a:schemeClr val="bg1"/>
              </a:solidFill>
              <a:latin typeface="+mj-lt"/>
            </a:rPr>
            <a:t> Evaluation (</a:t>
          </a:r>
          <a:r>
            <a:rPr lang="pl-PL" sz="2000" dirty="0" err="1">
              <a:solidFill>
                <a:schemeClr val="bg1"/>
              </a:solidFill>
              <a:latin typeface="+mj-lt"/>
            </a:rPr>
            <a:t>except</a:t>
          </a:r>
          <a:r>
            <a:rPr lang="pl-PL" sz="2000" dirty="0">
              <a:solidFill>
                <a:schemeClr val="bg1"/>
              </a:solidFill>
              <a:latin typeface="+mj-lt"/>
            </a:rPr>
            <a:t> Protest, </a:t>
          </a:r>
          <a:r>
            <a:rPr lang="pl-PL" sz="2000" dirty="0" err="1">
              <a:solidFill>
                <a:schemeClr val="bg1"/>
              </a:solidFill>
              <a:latin typeface="+mj-lt"/>
            </a:rPr>
            <a:t>Medical</a:t>
          </a:r>
          <a:r>
            <a:rPr lang="pl-PL" sz="2000" dirty="0">
              <a:solidFill>
                <a:schemeClr val="bg1"/>
              </a:solidFill>
              <a:latin typeface="+mj-lt"/>
            </a:rPr>
            <a:t> </a:t>
          </a:r>
          <a:r>
            <a:rPr lang="pl-PL" sz="2000" dirty="0" err="1">
              <a:solidFill>
                <a:schemeClr val="bg1"/>
              </a:solidFill>
              <a:latin typeface="+mj-lt"/>
            </a:rPr>
            <a:t>Review</a:t>
          </a:r>
          <a:r>
            <a:rPr lang="pl-PL" sz="2000" dirty="0">
              <a:solidFill>
                <a:schemeClr val="bg1"/>
              </a:solidFill>
              <a:latin typeface="+mj-lt"/>
            </a:rPr>
            <a:t> and </a:t>
          </a:r>
          <a:r>
            <a:rPr lang="pl-PL" sz="2000" dirty="0" err="1">
              <a:solidFill>
                <a:schemeClr val="bg1"/>
              </a:solidFill>
              <a:latin typeface="+mj-lt"/>
            </a:rPr>
            <a:t>changes</a:t>
          </a:r>
          <a:r>
            <a:rPr lang="pl-PL" sz="2000" dirty="0">
              <a:solidFill>
                <a:schemeClr val="bg1"/>
              </a:solidFill>
              <a:latin typeface="+mj-lt"/>
            </a:rPr>
            <a:t> to Sport Class </a:t>
          </a:r>
          <a:r>
            <a:rPr lang="pl-PL" sz="2000" dirty="0" err="1">
              <a:solidFill>
                <a:schemeClr val="bg1"/>
              </a:solidFill>
              <a:latin typeface="+mj-lt"/>
            </a:rPr>
            <a:t>criteria</a:t>
          </a:r>
          <a:r>
            <a:rPr lang="pl-PL" sz="2000" dirty="0">
              <a:solidFill>
                <a:schemeClr val="bg1"/>
              </a:solidFill>
              <a:latin typeface="+mj-lt"/>
            </a:rPr>
            <a:t>). </a:t>
          </a:r>
        </a:p>
      </dgm:t>
    </dgm:pt>
    <dgm:pt modelId="{D5C29767-92AC-433F-BC4C-C7636611699E}" type="parTrans" cxnId="{C50AB603-67F1-49D3-8B4D-29D0220D1383}">
      <dgm:prSet/>
      <dgm:spPr/>
      <dgm:t>
        <a:bodyPr/>
        <a:lstStyle/>
        <a:p>
          <a:pPr algn="just"/>
          <a:endParaRPr lang="pl-PL" sz="2000">
            <a:solidFill>
              <a:schemeClr val="bg1"/>
            </a:solidFill>
            <a:latin typeface="+mj-lt"/>
          </a:endParaRPr>
        </a:p>
      </dgm:t>
    </dgm:pt>
    <dgm:pt modelId="{1B941684-1690-4985-94AA-F3F71945A42E}" type="sibTrans" cxnId="{C50AB603-67F1-49D3-8B4D-29D0220D1383}">
      <dgm:prSet/>
      <dgm:spPr/>
      <dgm:t>
        <a:bodyPr/>
        <a:lstStyle/>
        <a:p>
          <a:pPr algn="just"/>
          <a:endParaRPr lang="pl-PL" sz="2000">
            <a:solidFill>
              <a:schemeClr val="bg1"/>
            </a:solidFill>
            <a:latin typeface="+mj-lt"/>
          </a:endParaRPr>
        </a:p>
      </dgm:t>
    </dgm:pt>
    <dgm:pt modelId="{9B1D6AD8-DAA1-4131-B900-282CC966A242}">
      <dgm:prSet custT="1"/>
      <dgm:spPr/>
      <dgm:t>
        <a:bodyPr/>
        <a:lstStyle/>
        <a:p>
          <a:pPr algn="just"/>
          <a:r>
            <a:rPr lang="en-US" sz="2000" dirty="0">
              <a:solidFill>
                <a:schemeClr val="bg1"/>
              </a:solidFill>
              <a:latin typeface="+mj-lt"/>
            </a:rPr>
            <a:t>An Athlete will be designated with Status C if the</a:t>
          </a:r>
          <a:r>
            <a:rPr lang="pl-PL" sz="2000" dirty="0">
              <a:solidFill>
                <a:schemeClr val="bg1"/>
              </a:solidFill>
              <a:latin typeface="+mj-lt"/>
            </a:rPr>
            <a:t> </a:t>
          </a:r>
          <a:r>
            <a:rPr lang="en-US" sz="2000" dirty="0">
              <a:solidFill>
                <a:schemeClr val="bg1"/>
              </a:solidFill>
              <a:latin typeface="+mj-lt"/>
            </a:rPr>
            <a:t>Classification Panel is satisfied that both the Athlete’s Eligible Impairment and the</a:t>
          </a:r>
          <a:r>
            <a:rPr lang="pl-PL" sz="2000" dirty="0">
              <a:solidFill>
                <a:schemeClr val="bg1"/>
              </a:solidFill>
              <a:latin typeface="+mj-lt"/>
            </a:rPr>
            <a:t> </a:t>
          </a:r>
          <a:r>
            <a:rPr lang="en-US" sz="2000" dirty="0">
              <a:solidFill>
                <a:schemeClr val="bg1"/>
              </a:solidFill>
              <a:latin typeface="+mj-lt"/>
            </a:rPr>
            <a:t>Athlete’s ability to execute the specific tasks and activities fundamental to the sport</a:t>
          </a:r>
          <a:r>
            <a:rPr lang="pl-PL" sz="2000" dirty="0">
              <a:solidFill>
                <a:schemeClr val="bg1"/>
              </a:solidFill>
              <a:latin typeface="+mj-lt"/>
            </a:rPr>
            <a:t> </a:t>
          </a:r>
          <a:r>
            <a:rPr lang="en-US" sz="2000" dirty="0">
              <a:solidFill>
                <a:schemeClr val="bg1"/>
              </a:solidFill>
              <a:latin typeface="+mj-lt"/>
            </a:rPr>
            <a:t>are and will remain stable, which is defined as no change in the Athlete’s Sport Class</a:t>
          </a:r>
          <a:r>
            <a:rPr lang="pl-PL" sz="2000" dirty="0">
              <a:solidFill>
                <a:schemeClr val="bg1"/>
              </a:solidFill>
              <a:latin typeface="+mj-lt"/>
            </a:rPr>
            <a:t> </a:t>
          </a:r>
          <a:r>
            <a:rPr lang="en-US" sz="2000" dirty="0">
              <a:solidFill>
                <a:schemeClr val="bg1"/>
              </a:solidFill>
              <a:latin typeface="+mj-lt"/>
            </a:rPr>
            <a:t>at the conclusion of three consecutive Competitions that are a minimum of 11</a:t>
          </a:r>
          <a:r>
            <a:rPr lang="pl-PL" sz="2000" dirty="0">
              <a:solidFill>
                <a:schemeClr val="bg1"/>
              </a:solidFill>
              <a:latin typeface="+mj-lt"/>
            </a:rPr>
            <a:t> </a:t>
          </a:r>
          <a:r>
            <a:rPr lang="pl-PL" sz="2000" dirty="0" err="1">
              <a:solidFill>
                <a:schemeClr val="bg1"/>
              </a:solidFill>
              <a:latin typeface="+mj-lt"/>
            </a:rPr>
            <a:t>months</a:t>
          </a:r>
          <a:r>
            <a:rPr lang="pl-PL" sz="2000" dirty="0">
              <a:solidFill>
                <a:schemeClr val="bg1"/>
              </a:solidFill>
              <a:latin typeface="+mj-lt"/>
            </a:rPr>
            <a:t> </a:t>
          </a:r>
          <a:r>
            <a:rPr lang="pl-PL" sz="2000" dirty="0" err="1">
              <a:solidFill>
                <a:schemeClr val="bg1"/>
              </a:solidFill>
              <a:latin typeface="+mj-lt"/>
            </a:rPr>
            <a:t>apart</a:t>
          </a:r>
          <a:r>
            <a:rPr lang="pl-PL" sz="2000" dirty="0">
              <a:solidFill>
                <a:schemeClr val="bg1"/>
              </a:solidFill>
              <a:latin typeface="+mj-lt"/>
            </a:rPr>
            <a:t>.</a:t>
          </a:r>
        </a:p>
      </dgm:t>
    </dgm:pt>
    <dgm:pt modelId="{1FB113A9-9F98-4F42-818D-D6E1420366CC}" type="parTrans" cxnId="{4F7DA092-F71A-4502-A477-65184E8728C3}">
      <dgm:prSet/>
      <dgm:spPr/>
      <dgm:t>
        <a:bodyPr/>
        <a:lstStyle/>
        <a:p>
          <a:pPr algn="just"/>
          <a:endParaRPr lang="pl-PL" sz="2000">
            <a:solidFill>
              <a:schemeClr val="bg1"/>
            </a:solidFill>
            <a:latin typeface="+mj-lt"/>
          </a:endParaRPr>
        </a:p>
      </dgm:t>
    </dgm:pt>
    <dgm:pt modelId="{544CD6B3-23B4-463D-89B9-B4C79D6763AF}" type="sibTrans" cxnId="{4F7DA092-F71A-4502-A477-65184E8728C3}">
      <dgm:prSet/>
      <dgm:spPr/>
      <dgm:t>
        <a:bodyPr/>
        <a:lstStyle/>
        <a:p>
          <a:pPr algn="just"/>
          <a:endParaRPr lang="pl-PL" sz="2000">
            <a:solidFill>
              <a:schemeClr val="bg1"/>
            </a:solidFill>
            <a:latin typeface="+mj-lt"/>
          </a:endParaRPr>
        </a:p>
      </dgm:t>
    </dgm:pt>
    <dgm:pt modelId="{211B9012-0CDF-423D-A086-9E1BACF88C9D}" type="pres">
      <dgm:prSet presAssocID="{9ECE7F1C-39A7-4D83-9549-C50796A9D466}" presName="linear" presStyleCnt="0">
        <dgm:presLayoutVars>
          <dgm:animLvl val="lvl"/>
          <dgm:resizeHandles val="exact"/>
        </dgm:presLayoutVars>
      </dgm:prSet>
      <dgm:spPr/>
    </dgm:pt>
    <dgm:pt modelId="{9ABB1AB1-8E5E-4415-A645-C247689ECA61}" type="pres">
      <dgm:prSet presAssocID="{9B1D6AD8-DAA1-4131-B900-282CC966A242}" presName="parentText" presStyleLbl="node1" presStyleIdx="0" presStyleCnt="2" custScaleY="101033" custLinFactY="-8727" custLinFactNeighborY="-100000">
        <dgm:presLayoutVars>
          <dgm:chMax val="0"/>
          <dgm:bulletEnabled val="1"/>
        </dgm:presLayoutVars>
      </dgm:prSet>
      <dgm:spPr/>
    </dgm:pt>
    <dgm:pt modelId="{BA6A3FF7-2E1D-4893-821B-F8B36FA87C5A}" type="pres">
      <dgm:prSet presAssocID="{544CD6B3-23B4-463D-89B9-B4C79D6763AF}" presName="spacer" presStyleCnt="0"/>
      <dgm:spPr/>
    </dgm:pt>
    <dgm:pt modelId="{2E756381-EB57-44C5-806B-2BEFF93A25F2}" type="pres">
      <dgm:prSet presAssocID="{453BF496-ECEC-4AA3-AFB2-916D21F160AC}" presName="parentText" presStyleLbl="node1" presStyleIdx="1" presStyleCnt="2" custScaleY="59817" custLinFactY="-1575" custLinFactNeighborY="-100000">
        <dgm:presLayoutVars>
          <dgm:chMax val="0"/>
          <dgm:bulletEnabled val="1"/>
        </dgm:presLayoutVars>
      </dgm:prSet>
      <dgm:spPr/>
    </dgm:pt>
  </dgm:ptLst>
  <dgm:cxnLst>
    <dgm:cxn modelId="{C50AB603-67F1-49D3-8B4D-29D0220D1383}" srcId="{9ECE7F1C-39A7-4D83-9549-C50796A9D466}" destId="{453BF496-ECEC-4AA3-AFB2-916D21F160AC}" srcOrd="1" destOrd="0" parTransId="{D5C29767-92AC-433F-BC4C-C7636611699E}" sibTransId="{1B941684-1690-4985-94AA-F3F71945A42E}"/>
    <dgm:cxn modelId="{FE35200D-40E4-4C8D-A171-2925E2E2485C}" type="presOf" srcId="{9B1D6AD8-DAA1-4131-B900-282CC966A242}" destId="{9ABB1AB1-8E5E-4415-A645-C247689ECA61}" srcOrd="0" destOrd="0" presId="urn:microsoft.com/office/officeart/2005/8/layout/vList2"/>
    <dgm:cxn modelId="{6CA2166E-E67F-415E-BE93-6F67A9A905FD}" type="presOf" srcId="{9ECE7F1C-39A7-4D83-9549-C50796A9D466}" destId="{211B9012-0CDF-423D-A086-9E1BACF88C9D}" srcOrd="0" destOrd="0" presId="urn:microsoft.com/office/officeart/2005/8/layout/vList2"/>
    <dgm:cxn modelId="{4F7DA092-F71A-4502-A477-65184E8728C3}" srcId="{9ECE7F1C-39A7-4D83-9549-C50796A9D466}" destId="{9B1D6AD8-DAA1-4131-B900-282CC966A242}" srcOrd="0" destOrd="0" parTransId="{1FB113A9-9F98-4F42-818D-D6E1420366CC}" sibTransId="{544CD6B3-23B4-463D-89B9-B4C79D6763AF}"/>
    <dgm:cxn modelId="{66787FE4-FC55-40CD-8BF6-0D6F7D119A14}" type="presOf" srcId="{453BF496-ECEC-4AA3-AFB2-916D21F160AC}" destId="{2E756381-EB57-44C5-806B-2BEFF93A25F2}" srcOrd="0" destOrd="0" presId="urn:microsoft.com/office/officeart/2005/8/layout/vList2"/>
    <dgm:cxn modelId="{E3740ADA-4644-41DD-9E87-0835C3E4EBEB}" type="presParOf" srcId="{211B9012-0CDF-423D-A086-9E1BACF88C9D}" destId="{9ABB1AB1-8E5E-4415-A645-C247689ECA61}" srcOrd="0" destOrd="0" presId="urn:microsoft.com/office/officeart/2005/8/layout/vList2"/>
    <dgm:cxn modelId="{771EA73F-572C-4792-92CD-B124D0299839}" type="presParOf" srcId="{211B9012-0CDF-423D-A086-9E1BACF88C9D}" destId="{BA6A3FF7-2E1D-4893-821B-F8B36FA87C5A}" srcOrd="1" destOrd="0" presId="urn:microsoft.com/office/officeart/2005/8/layout/vList2"/>
    <dgm:cxn modelId="{552F9EAA-CED3-46B5-8144-E3E95AFB84A4}" type="presParOf" srcId="{211B9012-0CDF-423D-A086-9E1BACF88C9D}" destId="{2E756381-EB57-44C5-806B-2BEFF93A25F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7D4E5B-64C2-4E7D-BFFC-3CC7CBF5CD27}"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CA1F2734-38C2-4FA3-8E2A-C7FF20BBFB3A}">
      <dgm:prSet/>
      <dgm:spPr/>
      <dgm:t>
        <a:bodyPr/>
        <a:lstStyle/>
        <a:p>
          <a:r>
            <a:rPr lang="pl-PL" dirty="0"/>
            <a:t>3 </a:t>
          </a:r>
          <a:r>
            <a:rPr lang="pl-PL" dirty="0" err="1"/>
            <a:t>classifiers</a:t>
          </a:r>
          <a:r>
            <a:rPr lang="pl-PL" dirty="0"/>
            <a:t> </a:t>
          </a:r>
          <a:endParaRPr lang="en-US" dirty="0"/>
        </a:p>
      </dgm:t>
    </dgm:pt>
    <dgm:pt modelId="{8CF27167-14CA-406A-80DE-5BD348EAC222}" type="parTrans" cxnId="{14AEE40D-9468-4C42-B5D7-4715ECE54218}">
      <dgm:prSet/>
      <dgm:spPr/>
      <dgm:t>
        <a:bodyPr/>
        <a:lstStyle/>
        <a:p>
          <a:endParaRPr lang="en-US"/>
        </a:p>
      </dgm:t>
    </dgm:pt>
    <dgm:pt modelId="{F4B78DCB-520F-47D8-945D-9FC99CCA5DDA}" type="sibTrans" cxnId="{14AEE40D-9468-4C42-B5D7-4715ECE54218}">
      <dgm:prSet/>
      <dgm:spPr/>
      <dgm:t>
        <a:bodyPr/>
        <a:lstStyle/>
        <a:p>
          <a:endParaRPr lang="en-US"/>
        </a:p>
      </dgm:t>
    </dgm:pt>
    <dgm:pt modelId="{1D19D83A-CF76-44B4-86F5-BC73E1F7283A}">
      <dgm:prSet/>
      <dgm:spPr/>
      <dgm:t>
        <a:bodyPr/>
        <a:lstStyle/>
        <a:p>
          <a:endParaRPr lang="pl-PL" dirty="0"/>
        </a:p>
        <a:p>
          <a:r>
            <a:rPr lang="pl-PL" dirty="0"/>
            <a:t>OR</a:t>
          </a:r>
          <a:endParaRPr lang="en-US" dirty="0"/>
        </a:p>
      </dgm:t>
    </dgm:pt>
    <dgm:pt modelId="{C6623FEB-C48F-48F8-B923-C85610873C45}" type="parTrans" cxnId="{A26B8D94-0D17-45C5-B2E6-FE5DDFE73EF0}">
      <dgm:prSet/>
      <dgm:spPr/>
      <dgm:t>
        <a:bodyPr/>
        <a:lstStyle/>
        <a:p>
          <a:endParaRPr lang="en-US"/>
        </a:p>
      </dgm:t>
    </dgm:pt>
    <dgm:pt modelId="{4294B636-AB5F-4527-BBB4-038A759151AA}" type="sibTrans" cxnId="{A26B8D94-0D17-45C5-B2E6-FE5DDFE73EF0}">
      <dgm:prSet/>
      <dgm:spPr/>
      <dgm:t>
        <a:bodyPr/>
        <a:lstStyle/>
        <a:p>
          <a:endParaRPr lang="en-US"/>
        </a:p>
      </dgm:t>
    </dgm:pt>
    <dgm:pt modelId="{1C71C843-EDF2-4AEE-9290-76BA37AD87CA}">
      <dgm:prSet/>
      <dgm:spPr/>
      <dgm:t>
        <a:bodyPr/>
        <a:lstStyle/>
        <a:p>
          <a:r>
            <a:rPr lang="pl-PL" dirty="0"/>
            <a:t>2 </a:t>
          </a:r>
          <a:r>
            <a:rPr lang="pl-PL" dirty="0" err="1"/>
            <a:t>classifiers</a:t>
          </a:r>
          <a:r>
            <a:rPr lang="pl-PL" dirty="0"/>
            <a:t> </a:t>
          </a:r>
        </a:p>
        <a:p>
          <a:r>
            <a:rPr lang="pl-PL" dirty="0"/>
            <a:t>+ </a:t>
          </a:r>
        </a:p>
        <a:p>
          <a:r>
            <a:rPr lang="pl-PL" dirty="0"/>
            <a:t>1 </a:t>
          </a:r>
          <a:r>
            <a:rPr lang="pl-PL" dirty="0" err="1"/>
            <a:t>technical</a:t>
          </a:r>
          <a:r>
            <a:rPr lang="pl-PL" dirty="0"/>
            <a:t> </a:t>
          </a:r>
          <a:r>
            <a:rPr lang="pl-PL" dirty="0" err="1"/>
            <a:t>classifier</a:t>
          </a:r>
          <a:endParaRPr lang="en-US" dirty="0"/>
        </a:p>
      </dgm:t>
    </dgm:pt>
    <dgm:pt modelId="{EEFDC048-10F9-4620-8D90-C474F1C87BC7}" type="parTrans" cxnId="{477FECB4-D90E-4CB6-87C2-9A0DBD0A53DF}">
      <dgm:prSet/>
      <dgm:spPr/>
      <dgm:t>
        <a:bodyPr/>
        <a:lstStyle/>
        <a:p>
          <a:endParaRPr lang="en-US"/>
        </a:p>
      </dgm:t>
    </dgm:pt>
    <dgm:pt modelId="{10DE38E2-820C-40C8-926D-04C2C7A8E4A2}" type="sibTrans" cxnId="{477FECB4-D90E-4CB6-87C2-9A0DBD0A53DF}">
      <dgm:prSet/>
      <dgm:spPr/>
      <dgm:t>
        <a:bodyPr/>
        <a:lstStyle/>
        <a:p>
          <a:endParaRPr lang="en-US"/>
        </a:p>
      </dgm:t>
    </dgm:pt>
    <dgm:pt modelId="{B13B88F2-E9D2-42DE-A4D2-CDD6EC2F2E81}" type="pres">
      <dgm:prSet presAssocID="{627D4E5B-64C2-4E7D-BFFC-3CC7CBF5CD27}" presName="diagram" presStyleCnt="0">
        <dgm:presLayoutVars>
          <dgm:dir/>
          <dgm:resizeHandles val="exact"/>
        </dgm:presLayoutVars>
      </dgm:prSet>
      <dgm:spPr/>
    </dgm:pt>
    <dgm:pt modelId="{7F9AE3C8-CEDF-4A6D-9459-4473A3A9FC0F}" type="pres">
      <dgm:prSet presAssocID="{CA1F2734-38C2-4FA3-8E2A-C7FF20BBFB3A}" presName="node" presStyleLbl="node1" presStyleIdx="0" presStyleCnt="3" custScaleX="94000" custScaleY="146822" custLinFactNeighborX="2362" custLinFactNeighborY="0">
        <dgm:presLayoutVars>
          <dgm:bulletEnabled val="1"/>
        </dgm:presLayoutVars>
      </dgm:prSet>
      <dgm:spPr/>
    </dgm:pt>
    <dgm:pt modelId="{41B18D4E-E659-4EE7-8CF0-BED524EDD488}" type="pres">
      <dgm:prSet presAssocID="{F4B78DCB-520F-47D8-945D-9FC99CCA5DDA}" presName="sibTrans" presStyleCnt="0"/>
      <dgm:spPr/>
    </dgm:pt>
    <dgm:pt modelId="{8F49193C-01BD-4901-BA8E-BB95DE2CE0A8}" type="pres">
      <dgm:prSet presAssocID="{1D19D83A-CF76-44B4-86F5-BC73E1F7283A}" presName="node" presStyleLbl="node1" presStyleIdx="1" presStyleCnt="3">
        <dgm:presLayoutVars>
          <dgm:bulletEnabled val="1"/>
        </dgm:presLayoutVars>
      </dgm:prSet>
      <dgm:spPr/>
    </dgm:pt>
    <dgm:pt modelId="{B7B31723-3214-47AA-9BB1-EDE642225A1A}" type="pres">
      <dgm:prSet presAssocID="{4294B636-AB5F-4527-BBB4-038A759151AA}" presName="sibTrans" presStyleCnt="0"/>
      <dgm:spPr/>
    </dgm:pt>
    <dgm:pt modelId="{41D5CB88-9F12-4C9A-AC3F-9FF1DD8345FB}" type="pres">
      <dgm:prSet presAssocID="{1C71C843-EDF2-4AEE-9290-76BA37AD87CA}" presName="node" presStyleLbl="node1" presStyleIdx="2" presStyleCnt="3" custScaleY="146770">
        <dgm:presLayoutVars>
          <dgm:bulletEnabled val="1"/>
        </dgm:presLayoutVars>
      </dgm:prSet>
      <dgm:spPr/>
    </dgm:pt>
  </dgm:ptLst>
  <dgm:cxnLst>
    <dgm:cxn modelId="{14AEE40D-9468-4C42-B5D7-4715ECE54218}" srcId="{627D4E5B-64C2-4E7D-BFFC-3CC7CBF5CD27}" destId="{CA1F2734-38C2-4FA3-8E2A-C7FF20BBFB3A}" srcOrd="0" destOrd="0" parTransId="{8CF27167-14CA-406A-80DE-5BD348EAC222}" sibTransId="{F4B78DCB-520F-47D8-945D-9FC99CCA5DDA}"/>
    <dgm:cxn modelId="{B3784E1E-FC4D-4C58-85FF-2A71431FBAD3}" type="presOf" srcId="{CA1F2734-38C2-4FA3-8E2A-C7FF20BBFB3A}" destId="{7F9AE3C8-CEDF-4A6D-9459-4473A3A9FC0F}" srcOrd="0" destOrd="0" presId="urn:microsoft.com/office/officeart/2005/8/layout/default"/>
    <dgm:cxn modelId="{29AC1272-8732-42D3-9FD9-32EFD840571B}" type="presOf" srcId="{627D4E5B-64C2-4E7D-BFFC-3CC7CBF5CD27}" destId="{B13B88F2-E9D2-42DE-A4D2-CDD6EC2F2E81}" srcOrd="0" destOrd="0" presId="urn:microsoft.com/office/officeart/2005/8/layout/default"/>
    <dgm:cxn modelId="{A26B8D94-0D17-45C5-B2E6-FE5DDFE73EF0}" srcId="{627D4E5B-64C2-4E7D-BFFC-3CC7CBF5CD27}" destId="{1D19D83A-CF76-44B4-86F5-BC73E1F7283A}" srcOrd="1" destOrd="0" parTransId="{C6623FEB-C48F-48F8-B923-C85610873C45}" sibTransId="{4294B636-AB5F-4527-BBB4-038A759151AA}"/>
    <dgm:cxn modelId="{5081519D-A095-438D-A9B7-6DA57BFC8669}" type="presOf" srcId="{1C71C843-EDF2-4AEE-9290-76BA37AD87CA}" destId="{41D5CB88-9F12-4C9A-AC3F-9FF1DD8345FB}" srcOrd="0" destOrd="0" presId="urn:microsoft.com/office/officeart/2005/8/layout/default"/>
    <dgm:cxn modelId="{AD3B529E-2C4C-47D7-B1DB-ED4E17C30556}" type="presOf" srcId="{1D19D83A-CF76-44B4-86F5-BC73E1F7283A}" destId="{8F49193C-01BD-4901-BA8E-BB95DE2CE0A8}" srcOrd="0" destOrd="0" presId="urn:microsoft.com/office/officeart/2005/8/layout/default"/>
    <dgm:cxn modelId="{477FECB4-D90E-4CB6-87C2-9A0DBD0A53DF}" srcId="{627D4E5B-64C2-4E7D-BFFC-3CC7CBF5CD27}" destId="{1C71C843-EDF2-4AEE-9290-76BA37AD87CA}" srcOrd="2" destOrd="0" parTransId="{EEFDC048-10F9-4620-8D90-C474F1C87BC7}" sibTransId="{10DE38E2-820C-40C8-926D-04C2C7A8E4A2}"/>
    <dgm:cxn modelId="{38FFCAA5-ABE5-47EA-9323-F5A94C3811B7}" type="presParOf" srcId="{B13B88F2-E9D2-42DE-A4D2-CDD6EC2F2E81}" destId="{7F9AE3C8-CEDF-4A6D-9459-4473A3A9FC0F}" srcOrd="0" destOrd="0" presId="urn:microsoft.com/office/officeart/2005/8/layout/default"/>
    <dgm:cxn modelId="{64ABAC13-8992-42DD-AEC9-D217F182AA5E}" type="presParOf" srcId="{B13B88F2-E9D2-42DE-A4D2-CDD6EC2F2E81}" destId="{41B18D4E-E659-4EE7-8CF0-BED524EDD488}" srcOrd="1" destOrd="0" presId="urn:microsoft.com/office/officeart/2005/8/layout/default"/>
    <dgm:cxn modelId="{72374506-D31F-4F2E-B1E4-6F418D6432A7}" type="presParOf" srcId="{B13B88F2-E9D2-42DE-A4D2-CDD6EC2F2E81}" destId="{8F49193C-01BD-4901-BA8E-BB95DE2CE0A8}" srcOrd="2" destOrd="0" presId="urn:microsoft.com/office/officeart/2005/8/layout/default"/>
    <dgm:cxn modelId="{913887E7-8AB9-4869-8EE9-D6724F3308A8}" type="presParOf" srcId="{B13B88F2-E9D2-42DE-A4D2-CDD6EC2F2E81}" destId="{B7B31723-3214-47AA-9BB1-EDE642225A1A}" srcOrd="3" destOrd="0" presId="urn:microsoft.com/office/officeart/2005/8/layout/default"/>
    <dgm:cxn modelId="{625172B4-8F3B-497C-99D5-ED1CF42AA7B6}" type="presParOf" srcId="{B13B88F2-E9D2-42DE-A4D2-CDD6EC2F2E81}" destId="{41D5CB88-9F12-4C9A-AC3F-9FF1DD8345F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89FAE97-619C-47F5-A908-BA4947736281}"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26A9E68E-34DF-447D-9E69-45EAB29A0387}">
      <dgm:prSet custT="1"/>
      <dgm:spPr/>
      <dgm:t>
        <a:bodyPr/>
        <a:lstStyle/>
        <a:p>
          <a:r>
            <a:rPr lang="pl-PL" sz="2000">
              <a:latin typeface="+mj-lt"/>
            </a:rPr>
            <a:t>If at any stage of Athlete Evaluation, Classification Panel is unable to allocate a Sport Class to an athlete, HoC/ CC may designate that athlete as CNC.</a:t>
          </a:r>
          <a:endParaRPr lang="en-US" sz="2000" b="0" i="1" dirty="0">
            <a:latin typeface="+mj-lt"/>
          </a:endParaRPr>
        </a:p>
      </dgm:t>
    </dgm:pt>
    <dgm:pt modelId="{98512F12-5CAC-4100-B069-478C64574791}" type="parTrans" cxnId="{AA411E3E-5115-4ECE-B018-1E38E6015C8A}">
      <dgm:prSet/>
      <dgm:spPr/>
      <dgm:t>
        <a:bodyPr/>
        <a:lstStyle/>
        <a:p>
          <a:endParaRPr lang="en-US" sz="2000">
            <a:solidFill>
              <a:schemeClr val="tx1"/>
            </a:solidFill>
            <a:latin typeface="+mj-lt"/>
          </a:endParaRPr>
        </a:p>
      </dgm:t>
    </dgm:pt>
    <dgm:pt modelId="{E251A304-4943-43F5-BF5E-E843CB114EEA}" type="sibTrans" cxnId="{AA411E3E-5115-4ECE-B018-1E38E6015C8A}">
      <dgm:prSet/>
      <dgm:spPr/>
      <dgm:t>
        <a:bodyPr/>
        <a:lstStyle/>
        <a:p>
          <a:endParaRPr lang="en-US" sz="2000">
            <a:solidFill>
              <a:schemeClr val="tx1"/>
            </a:solidFill>
            <a:latin typeface="+mj-lt"/>
          </a:endParaRPr>
        </a:p>
      </dgm:t>
    </dgm:pt>
    <dgm:pt modelId="{1912D71A-DE19-43D6-89FA-7508E743C7B9}">
      <dgm:prSet custT="1"/>
      <dgm:spPr/>
      <dgm:t>
        <a:bodyPr/>
        <a:lstStyle/>
        <a:p>
          <a:r>
            <a:rPr lang="pl-PL" sz="2000" dirty="0">
              <a:latin typeface="+mj-lt"/>
            </a:rPr>
            <a:t>CNC = no Sport Class, </a:t>
          </a:r>
          <a:r>
            <a:rPr lang="pl-PL" sz="2000" dirty="0" err="1">
              <a:latin typeface="+mj-lt"/>
            </a:rPr>
            <a:t>an</a:t>
          </a:r>
          <a:r>
            <a:rPr lang="pl-PL" sz="2000" dirty="0">
              <a:latin typeface="+mj-lt"/>
            </a:rPr>
            <a:t> </a:t>
          </a:r>
          <a:r>
            <a:rPr lang="pl-PL" sz="2000" dirty="0" err="1">
              <a:latin typeface="+mj-lt"/>
            </a:rPr>
            <a:t>athlete</a:t>
          </a:r>
          <a:r>
            <a:rPr lang="pl-PL" sz="2000" dirty="0">
              <a:latin typeface="+mj-lt"/>
            </a:rPr>
            <a:t> </a:t>
          </a:r>
          <a:r>
            <a:rPr lang="pl-PL" sz="2000" dirty="0" err="1">
              <a:latin typeface="+mj-lt"/>
            </a:rPr>
            <a:t>may</a:t>
          </a:r>
          <a:r>
            <a:rPr lang="pl-PL" sz="2000" dirty="0">
              <a:latin typeface="+mj-lt"/>
            </a:rPr>
            <a:t> not </a:t>
          </a:r>
          <a:r>
            <a:rPr lang="pl-PL" sz="2000" dirty="0" err="1">
              <a:latin typeface="+mj-lt"/>
            </a:rPr>
            <a:t>complete</a:t>
          </a:r>
          <a:endParaRPr lang="en-US" sz="2000" dirty="0">
            <a:latin typeface="+mj-lt"/>
          </a:endParaRPr>
        </a:p>
      </dgm:t>
    </dgm:pt>
    <dgm:pt modelId="{E2EA3669-03AC-4E92-86DE-13728969F725}" type="sibTrans" cxnId="{97577FB9-7485-43A7-8D96-DF737F3D7988}">
      <dgm:prSet/>
      <dgm:spPr/>
      <dgm:t>
        <a:bodyPr/>
        <a:lstStyle/>
        <a:p>
          <a:endParaRPr lang="en-US" sz="2000">
            <a:solidFill>
              <a:schemeClr val="tx1"/>
            </a:solidFill>
            <a:latin typeface="+mj-lt"/>
          </a:endParaRPr>
        </a:p>
      </dgm:t>
    </dgm:pt>
    <dgm:pt modelId="{18D61980-29B7-4C42-BFA7-243836D7268B}" type="parTrans" cxnId="{97577FB9-7485-43A7-8D96-DF737F3D7988}">
      <dgm:prSet/>
      <dgm:spPr/>
      <dgm:t>
        <a:bodyPr/>
        <a:lstStyle/>
        <a:p>
          <a:endParaRPr lang="en-US" sz="2000">
            <a:solidFill>
              <a:schemeClr val="tx1"/>
            </a:solidFill>
            <a:latin typeface="+mj-lt"/>
          </a:endParaRPr>
        </a:p>
      </dgm:t>
    </dgm:pt>
    <dgm:pt modelId="{87566CCF-F7EF-40AF-8318-87A3C53F855B}" type="pres">
      <dgm:prSet presAssocID="{289FAE97-619C-47F5-A908-BA4947736281}" presName="linear" presStyleCnt="0">
        <dgm:presLayoutVars>
          <dgm:animLvl val="lvl"/>
          <dgm:resizeHandles val="exact"/>
        </dgm:presLayoutVars>
      </dgm:prSet>
      <dgm:spPr/>
    </dgm:pt>
    <dgm:pt modelId="{24E8DA61-5F17-4D69-A401-41F551A6F8B4}" type="pres">
      <dgm:prSet presAssocID="{26A9E68E-34DF-447D-9E69-45EAB29A0387}" presName="parentText" presStyleLbl="node1" presStyleIdx="0" presStyleCnt="2">
        <dgm:presLayoutVars>
          <dgm:chMax val="0"/>
          <dgm:bulletEnabled val="1"/>
        </dgm:presLayoutVars>
      </dgm:prSet>
      <dgm:spPr/>
    </dgm:pt>
    <dgm:pt modelId="{575434C5-B031-4EAD-9FE0-6199D012CFB8}" type="pres">
      <dgm:prSet presAssocID="{E251A304-4943-43F5-BF5E-E843CB114EEA}" presName="spacer" presStyleCnt="0"/>
      <dgm:spPr/>
    </dgm:pt>
    <dgm:pt modelId="{7B54670D-B859-4CB5-9827-83B4C3AA2C60}" type="pres">
      <dgm:prSet presAssocID="{1912D71A-DE19-43D6-89FA-7508E743C7B9}" presName="parentText" presStyleLbl="node1" presStyleIdx="1" presStyleCnt="2" custLinFactNeighborX="122">
        <dgm:presLayoutVars>
          <dgm:chMax val="0"/>
          <dgm:bulletEnabled val="1"/>
        </dgm:presLayoutVars>
      </dgm:prSet>
      <dgm:spPr/>
    </dgm:pt>
  </dgm:ptLst>
  <dgm:cxnLst>
    <dgm:cxn modelId="{7FC6EA29-94BE-4ACC-AD20-AEE9128395F2}" type="presOf" srcId="{26A9E68E-34DF-447D-9E69-45EAB29A0387}" destId="{24E8DA61-5F17-4D69-A401-41F551A6F8B4}" srcOrd="0" destOrd="0" presId="urn:microsoft.com/office/officeart/2005/8/layout/vList2"/>
    <dgm:cxn modelId="{AA411E3E-5115-4ECE-B018-1E38E6015C8A}" srcId="{289FAE97-619C-47F5-A908-BA4947736281}" destId="{26A9E68E-34DF-447D-9E69-45EAB29A0387}" srcOrd="0" destOrd="0" parTransId="{98512F12-5CAC-4100-B069-478C64574791}" sibTransId="{E251A304-4943-43F5-BF5E-E843CB114EEA}"/>
    <dgm:cxn modelId="{A99FAD6B-C0DE-40FA-922A-06484ECDFEF8}" type="presOf" srcId="{1912D71A-DE19-43D6-89FA-7508E743C7B9}" destId="{7B54670D-B859-4CB5-9827-83B4C3AA2C60}" srcOrd="0" destOrd="0" presId="urn:microsoft.com/office/officeart/2005/8/layout/vList2"/>
    <dgm:cxn modelId="{68CE3895-78D2-493A-ABE5-2529CA5562F7}" type="presOf" srcId="{289FAE97-619C-47F5-A908-BA4947736281}" destId="{87566CCF-F7EF-40AF-8318-87A3C53F855B}" srcOrd="0" destOrd="0" presId="urn:microsoft.com/office/officeart/2005/8/layout/vList2"/>
    <dgm:cxn modelId="{97577FB9-7485-43A7-8D96-DF737F3D7988}" srcId="{289FAE97-619C-47F5-A908-BA4947736281}" destId="{1912D71A-DE19-43D6-89FA-7508E743C7B9}" srcOrd="1" destOrd="0" parTransId="{18D61980-29B7-4C42-BFA7-243836D7268B}" sibTransId="{E2EA3669-03AC-4E92-86DE-13728969F725}"/>
    <dgm:cxn modelId="{5686D329-5D2A-4426-B2E3-0D5801FFA209}" type="presParOf" srcId="{87566CCF-F7EF-40AF-8318-87A3C53F855B}" destId="{24E8DA61-5F17-4D69-A401-41F551A6F8B4}" srcOrd="0" destOrd="0" presId="urn:microsoft.com/office/officeart/2005/8/layout/vList2"/>
    <dgm:cxn modelId="{E822EF16-A2DD-417D-B2DF-33634787720B}" type="presParOf" srcId="{87566CCF-F7EF-40AF-8318-87A3C53F855B}" destId="{575434C5-B031-4EAD-9FE0-6199D012CFB8}" srcOrd="1" destOrd="0" presId="urn:microsoft.com/office/officeart/2005/8/layout/vList2"/>
    <dgm:cxn modelId="{271C6597-97F1-4CAF-9939-8B2ED9296842}" type="presParOf" srcId="{87566CCF-F7EF-40AF-8318-87A3C53F855B}" destId="{7B54670D-B859-4CB5-9827-83B4C3AA2C6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89FAE97-619C-47F5-A908-BA4947736281}"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26A9E68E-34DF-447D-9E69-45EAB29A0387}">
      <dgm:prSet custT="1"/>
      <dgm:spPr/>
      <dgm:t>
        <a:bodyPr/>
        <a:lstStyle/>
        <a:p>
          <a:pPr algn="just"/>
          <a:r>
            <a:rPr lang="en-US" sz="2000" dirty="0">
              <a:latin typeface="+mj-lt"/>
            </a:rPr>
            <a:t>a failure on the part of the </a:t>
          </a:r>
          <a:r>
            <a:rPr lang="pl-PL" sz="2000" dirty="0">
              <a:latin typeface="+mj-lt"/>
            </a:rPr>
            <a:t>a</a:t>
          </a:r>
          <a:r>
            <a:rPr lang="en-US" sz="2000" dirty="0" err="1">
              <a:latin typeface="+mj-lt"/>
            </a:rPr>
            <a:t>thlete</a:t>
          </a:r>
          <a:r>
            <a:rPr lang="en-US" sz="2000" dirty="0">
              <a:latin typeface="+mj-lt"/>
            </a:rPr>
            <a:t> to comply with</a:t>
          </a:r>
          <a:r>
            <a:rPr lang="pl-PL" sz="2000" dirty="0">
              <a:latin typeface="+mj-lt"/>
            </a:rPr>
            <a:t> </a:t>
          </a:r>
          <a:r>
            <a:rPr lang="en-US" sz="2000" dirty="0">
              <a:latin typeface="+mj-lt"/>
            </a:rPr>
            <a:t>any part of Classification</a:t>
          </a:r>
          <a:r>
            <a:rPr lang="pl-PL" sz="2000" dirty="0">
              <a:latin typeface="+mj-lt"/>
            </a:rPr>
            <a:t> </a:t>
          </a:r>
          <a:r>
            <a:rPr lang="pl-PL" sz="2000" dirty="0" err="1">
              <a:latin typeface="+mj-lt"/>
            </a:rPr>
            <a:t>Rules</a:t>
          </a:r>
          <a:endParaRPr lang="en-US" sz="2000" b="0" i="1" dirty="0">
            <a:latin typeface="+mj-lt"/>
          </a:endParaRPr>
        </a:p>
      </dgm:t>
    </dgm:pt>
    <dgm:pt modelId="{98512F12-5CAC-4100-B069-478C64574791}" type="parTrans" cxnId="{AA411E3E-5115-4ECE-B018-1E38E6015C8A}">
      <dgm:prSet/>
      <dgm:spPr/>
      <dgm:t>
        <a:bodyPr/>
        <a:lstStyle/>
        <a:p>
          <a:pPr algn="just"/>
          <a:endParaRPr lang="en-US" sz="2000">
            <a:solidFill>
              <a:schemeClr val="tx1"/>
            </a:solidFill>
            <a:latin typeface="+mj-lt"/>
          </a:endParaRPr>
        </a:p>
      </dgm:t>
    </dgm:pt>
    <dgm:pt modelId="{E251A304-4943-43F5-BF5E-E843CB114EEA}" type="sibTrans" cxnId="{AA411E3E-5115-4ECE-B018-1E38E6015C8A}">
      <dgm:prSet/>
      <dgm:spPr/>
      <dgm:t>
        <a:bodyPr/>
        <a:lstStyle/>
        <a:p>
          <a:pPr algn="just"/>
          <a:endParaRPr lang="en-US" sz="2000">
            <a:solidFill>
              <a:schemeClr val="tx1"/>
            </a:solidFill>
            <a:latin typeface="+mj-lt"/>
          </a:endParaRPr>
        </a:p>
      </dgm:t>
    </dgm:pt>
    <dgm:pt modelId="{1912D71A-DE19-43D6-89FA-7508E743C7B9}">
      <dgm:prSet custT="1"/>
      <dgm:spPr/>
      <dgm:t>
        <a:bodyPr/>
        <a:lstStyle/>
        <a:p>
          <a:pPr algn="just"/>
          <a:r>
            <a:rPr lang="en-US" sz="2000" dirty="0">
              <a:latin typeface="+mj-lt"/>
            </a:rPr>
            <a:t>a failure on the part of the </a:t>
          </a:r>
          <a:r>
            <a:rPr lang="pl-PL" sz="2000" dirty="0">
              <a:latin typeface="+mj-lt"/>
            </a:rPr>
            <a:t>a</a:t>
          </a:r>
          <a:r>
            <a:rPr lang="en-US" sz="2000" dirty="0" err="1">
              <a:latin typeface="+mj-lt"/>
            </a:rPr>
            <a:t>thlete</a:t>
          </a:r>
          <a:r>
            <a:rPr lang="en-US" sz="2000" dirty="0">
              <a:latin typeface="+mj-lt"/>
            </a:rPr>
            <a:t> to provide any</a:t>
          </a:r>
          <a:r>
            <a:rPr lang="pl-PL" sz="2000" dirty="0">
              <a:latin typeface="+mj-lt"/>
            </a:rPr>
            <a:t> </a:t>
          </a:r>
          <a:r>
            <a:rPr lang="en-US" sz="2000" dirty="0">
              <a:latin typeface="+mj-lt"/>
            </a:rPr>
            <a:t>m</a:t>
          </a:r>
          <a:r>
            <a:rPr lang="pl-PL" sz="2000" dirty="0">
              <a:latin typeface="+mj-lt"/>
            </a:rPr>
            <a:t>e</a:t>
          </a:r>
          <a:r>
            <a:rPr lang="en-US" sz="2000" dirty="0" err="1">
              <a:latin typeface="+mj-lt"/>
            </a:rPr>
            <a:t>dical</a:t>
          </a:r>
          <a:r>
            <a:rPr lang="en-US" sz="2000" dirty="0">
              <a:latin typeface="+mj-lt"/>
            </a:rPr>
            <a:t> information that is</a:t>
          </a:r>
          <a:r>
            <a:rPr lang="pl-PL" sz="2000" dirty="0">
              <a:latin typeface="+mj-lt"/>
            </a:rPr>
            <a:t> </a:t>
          </a:r>
          <a:r>
            <a:rPr lang="en-US" sz="2000" dirty="0">
              <a:latin typeface="+mj-lt"/>
            </a:rPr>
            <a:t>reasonably required by the Classification Panel</a:t>
          </a:r>
          <a:endParaRPr lang="pl-PL" sz="2000" dirty="0">
            <a:latin typeface="+mj-lt"/>
          </a:endParaRPr>
        </a:p>
      </dgm:t>
    </dgm:pt>
    <dgm:pt modelId="{E2EA3669-03AC-4E92-86DE-13728969F725}" type="sibTrans" cxnId="{97577FB9-7485-43A7-8D96-DF737F3D7988}">
      <dgm:prSet/>
      <dgm:spPr/>
      <dgm:t>
        <a:bodyPr/>
        <a:lstStyle/>
        <a:p>
          <a:pPr algn="just"/>
          <a:endParaRPr lang="en-US" sz="2000">
            <a:solidFill>
              <a:schemeClr val="tx1"/>
            </a:solidFill>
            <a:latin typeface="+mj-lt"/>
          </a:endParaRPr>
        </a:p>
      </dgm:t>
    </dgm:pt>
    <dgm:pt modelId="{18D61980-29B7-4C42-BFA7-243836D7268B}" type="parTrans" cxnId="{97577FB9-7485-43A7-8D96-DF737F3D7988}">
      <dgm:prSet/>
      <dgm:spPr/>
      <dgm:t>
        <a:bodyPr/>
        <a:lstStyle/>
        <a:p>
          <a:pPr algn="just"/>
          <a:endParaRPr lang="en-US" sz="2000">
            <a:solidFill>
              <a:schemeClr val="tx1"/>
            </a:solidFill>
            <a:latin typeface="+mj-lt"/>
          </a:endParaRPr>
        </a:p>
      </dgm:t>
    </dgm:pt>
    <dgm:pt modelId="{ACE964B6-4F19-4EB1-A023-B00267592F84}">
      <dgm:prSet custT="1"/>
      <dgm:spPr/>
      <dgm:t>
        <a:bodyPr/>
        <a:lstStyle/>
        <a:p>
          <a:pPr algn="just"/>
          <a:r>
            <a:rPr lang="en-US" sz="2000" dirty="0">
              <a:latin typeface="+mj-lt"/>
            </a:rPr>
            <a:t>the Classification Panel believes that the use (or non-use) of any medication</a:t>
          </a:r>
          <a:r>
            <a:rPr lang="pl-PL" sz="2000" dirty="0">
              <a:latin typeface="+mj-lt"/>
            </a:rPr>
            <a:t> </a:t>
          </a:r>
          <a:r>
            <a:rPr lang="en-US" sz="2000" dirty="0">
              <a:latin typeface="+mj-lt"/>
            </a:rPr>
            <a:t>and/or medical procedures/device/implant disclosed by the Athlete will affect</a:t>
          </a:r>
          <a:r>
            <a:rPr lang="pl-PL" sz="2000" dirty="0">
              <a:latin typeface="+mj-lt"/>
            </a:rPr>
            <a:t> </a:t>
          </a:r>
          <a:r>
            <a:rPr lang="en-US" sz="2000" dirty="0">
              <a:latin typeface="+mj-lt"/>
            </a:rPr>
            <a:t>the ability to conduct its determination in a fair manner</a:t>
          </a:r>
          <a:endParaRPr lang="pl-PL" sz="2000" dirty="0">
            <a:latin typeface="+mj-lt"/>
          </a:endParaRPr>
        </a:p>
      </dgm:t>
    </dgm:pt>
    <dgm:pt modelId="{2EB34DC7-17AA-43C4-9236-F877AC9197AE}" type="parTrans" cxnId="{BCFD5619-F086-4A64-A9A8-49BFF45B4E90}">
      <dgm:prSet/>
      <dgm:spPr/>
      <dgm:t>
        <a:bodyPr/>
        <a:lstStyle/>
        <a:p>
          <a:pPr algn="just"/>
          <a:endParaRPr lang="pl-PL" sz="2000"/>
        </a:p>
      </dgm:t>
    </dgm:pt>
    <dgm:pt modelId="{52B9EEBE-C84D-4AB7-ABC7-0058AE6B565B}" type="sibTrans" cxnId="{BCFD5619-F086-4A64-A9A8-49BFF45B4E90}">
      <dgm:prSet/>
      <dgm:spPr/>
      <dgm:t>
        <a:bodyPr/>
        <a:lstStyle/>
        <a:p>
          <a:pPr algn="just"/>
          <a:endParaRPr lang="pl-PL" sz="2000"/>
        </a:p>
      </dgm:t>
    </dgm:pt>
    <dgm:pt modelId="{061B8CF5-CFBB-459E-B29D-71BD026C0EE7}">
      <dgm:prSet custT="1"/>
      <dgm:spPr/>
      <dgm:t>
        <a:bodyPr/>
        <a:lstStyle/>
        <a:p>
          <a:pPr algn="just"/>
          <a:r>
            <a:rPr lang="en-US" sz="2000" dirty="0">
              <a:latin typeface="+mj-lt"/>
            </a:rPr>
            <a:t>the Athlete is unable to communicate effectively with the Classification Panel </a:t>
          </a:r>
          <a:endParaRPr lang="pl-PL" sz="2000" dirty="0">
            <a:latin typeface="+mj-lt"/>
          </a:endParaRPr>
        </a:p>
      </dgm:t>
    </dgm:pt>
    <dgm:pt modelId="{EF692725-4D00-4DB3-A47B-3245B40DB3A9}" type="parTrans" cxnId="{4C91FFDE-8679-4606-A6B6-E2678A55F49B}">
      <dgm:prSet/>
      <dgm:spPr/>
      <dgm:t>
        <a:bodyPr/>
        <a:lstStyle/>
        <a:p>
          <a:pPr algn="just"/>
          <a:endParaRPr lang="pl-PL" sz="2000"/>
        </a:p>
      </dgm:t>
    </dgm:pt>
    <dgm:pt modelId="{20BFD231-C131-4E75-8E70-3DBA6B8850B7}" type="sibTrans" cxnId="{4C91FFDE-8679-4606-A6B6-E2678A55F49B}">
      <dgm:prSet/>
      <dgm:spPr/>
      <dgm:t>
        <a:bodyPr/>
        <a:lstStyle/>
        <a:p>
          <a:pPr algn="just"/>
          <a:endParaRPr lang="pl-PL" sz="2000"/>
        </a:p>
      </dgm:t>
    </dgm:pt>
    <dgm:pt modelId="{87566CCF-F7EF-40AF-8318-87A3C53F855B}" type="pres">
      <dgm:prSet presAssocID="{289FAE97-619C-47F5-A908-BA4947736281}" presName="linear" presStyleCnt="0">
        <dgm:presLayoutVars>
          <dgm:animLvl val="lvl"/>
          <dgm:resizeHandles val="exact"/>
        </dgm:presLayoutVars>
      </dgm:prSet>
      <dgm:spPr/>
    </dgm:pt>
    <dgm:pt modelId="{24E8DA61-5F17-4D69-A401-41F551A6F8B4}" type="pres">
      <dgm:prSet presAssocID="{26A9E68E-34DF-447D-9E69-45EAB29A0387}" presName="parentText" presStyleLbl="node1" presStyleIdx="0" presStyleCnt="4" custScaleY="56928">
        <dgm:presLayoutVars>
          <dgm:chMax val="0"/>
          <dgm:bulletEnabled val="1"/>
        </dgm:presLayoutVars>
      </dgm:prSet>
      <dgm:spPr/>
    </dgm:pt>
    <dgm:pt modelId="{575434C5-B031-4EAD-9FE0-6199D012CFB8}" type="pres">
      <dgm:prSet presAssocID="{E251A304-4943-43F5-BF5E-E843CB114EEA}" presName="spacer" presStyleCnt="0"/>
      <dgm:spPr/>
    </dgm:pt>
    <dgm:pt modelId="{7B54670D-B859-4CB5-9827-83B4C3AA2C60}" type="pres">
      <dgm:prSet presAssocID="{1912D71A-DE19-43D6-89FA-7508E743C7B9}" presName="parentText" presStyleLbl="node1" presStyleIdx="1" presStyleCnt="4" custScaleY="78654" custLinFactNeighborX="122">
        <dgm:presLayoutVars>
          <dgm:chMax val="0"/>
          <dgm:bulletEnabled val="1"/>
        </dgm:presLayoutVars>
      </dgm:prSet>
      <dgm:spPr/>
    </dgm:pt>
    <dgm:pt modelId="{EFF402D3-EF02-4DEA-852F-EE3EB870552D}" type="pres">
      <dgm:prSet presAssocID="{E2EA3669-03AC-4E92-86DE-13728969F725}" presName="spacer" presStyleCnt="0"/>
      <dgm:spPr/>
    </dgm:pt>
    <dgm:pt modelId="{46FD5535-751E-4876-A022-2D4154ADB3B1}" type="pres">
      <dgm:prSet presAssocID="{ACE964B6-4F19-4EB1-A023-B00267592F84}" presName="parentText" presStyleLbl="node1" presStyleIdx="2" presStyleCnt="4">
        <dgm:presLayoutVars>
          <dgm:chMax val="0"/>
          <dgm:bulletEnabled val="1"/>
        </dgm:presLayoutVars>
      </dgm:prSet>
      <dgm:spPr/>
    </dgm:pt>
    <dgm:pt modelId="{04608DE9-DCB0-4FD6-BA95-20FD58FAC50F}" type="pres">
      <dgm:prSet presAssocID="{52B9EEBE-C84D-4AB7-ABC7-0058AE6B565B}" presName="spacer" presStyleCnt="0"/>
      <dgm:spPr/>
    </dgm:pt>
    <dgm:pt modelId="{B2F653C8-76EF-4495-84C7-6CA94E4E9E84}" type="pres">
      <dgm:prSet presAssocID="{061B8CF5-CFBB-459E-B29D-71BD026C0EE7}" presName="parentText" presStyleLbl="node1" presStyleIdx="3" presStyleCnt="4" custScaleY="55296">
        <dgm:presLayoutVars>
          <dgm:chMax val="0"/>
          <dgm:bulletEnabled val="1"/>
        </dgm:presLayoutVars>
      </dgm:prSet>
      <dgm:spPr/>
    </dgm:pt>
  </dgm:ptLst>
  <dgm:cxnLst>
    <dgm:cxn modelId="{BCFD5619-F086-4A64-A9A8-49BFF45B4E90}" srcId="{289FAE97-619C-47F5-A908-BA4947736281}" destId="{ACE964B6-4F19-4EB1-A023-B00267592F84}" srcOrd="2" destOrd="0" parTransId="{2EB34DC7-17AA-43C4-9236-F877AC9197AE}" sibTransId="{52B9EEBE-C84D-4AB7-ABC7-0058AE6B565B}"/>
    <dgm:cxn modelId="{7FC6EA29-94BE-4ACC-AD20-AEE9128395F2}" type="presOf" srcId="{26A9E68E-34DF-447D-9E69-45EAB29A0387}" destId="{24E8DA61-5F17-4D69-A401-41F551A6F8B4}" srcOrd="0" destOrd="0" presId="urn:microsoft.com/office/officeart/2005/8/layout/vList2"/>
    <dgm:cxn modelId="{AA411E3E-5115-4ECE-B018-1E38E6015C8A}" srcId="{289FAE97-619C-47F5-A908-BA4947736281}" destId="{26A9E68E-34DF-447D-9E69-45EAB29A0387}" srcOrd="0" destOrd="0" parTransId="{98512F12-5CAC-4100-B069-478C64574791}" sibTransId="{E251A304-4943-43F5-BF5E-E843CB114EEA}"/>
    <dgm:cxn modelId="{A99FAD6B-C0DE-40FA-922A-06484ECDFEF8}" type="presOf" srcId="{1912D71A-DE19-43D6-89FA-7508E743C7B9}" destId="{7B54670D-B859-4CB5-9827-83B4C3AA2C60}" srcOrd="0" destOrd="0" presId="urn:microsoft.com/office/officeart/2005/8/layout/vList2"/>
    <dgm:cxn modelId="{AF36BE80-DAA1-432A-9713-C03E07BA6A95}" type="presOf" srcId="{061B8CF5-CFBB-459E-B29D-71BD026C0EE7}" destId="{B2F653C8-76EF-4495-84C7-6CA94E4E9E84}" srcOrd="0" destOrd="0" presId="urn:microsoft.com/office/officeart/2005/8/layout/vList2"/>
    <dgm:cxn modelId="{68CE3895-78D2-493A-ABE5-2529CA5562F7}" type="presOf" srcId="{289FAE97-619C-47F5-A908-BA4947736281}" destId="{87566CCF-F7EF-40AF-8318-87A3C53F855B}" srcOrd="0" destOrd="0" presId="urn:microsoft.com/office/officeart/2005/8/layout/vList2"/>
    <dgm:cxn modelId="{97577FB9-7485-43A7-8D96-DF737F3D7988}" srcId="{289FAE97-619C-47F5-A908-BA4947736281}" destId="{1912D71A-DE19-43D6-89FA-7508E743C7B9}" srcOrd="1" destOrd="0" parTransId="{18D61980-29B7-4C42-BFA7-243836D7268B}" sibTransId="{E2EA3669-03AC-4E92-86DE-13728969F725}"/>
    <dgm:cxn modelId="{4C91FFDE-8679-4606-A6B6-E2678A55F49B}" srcId="{289FAE97-619C-47F5-A908-BA4947736281}" destId="{061B8CF5-CFBB-459E-B29D-71BD026C0EE7}" srcOrd="3" destOrd="0" parTransId="{EF692725-4D00-4DB3-A47B-3245B40DB3A9}" sibTransId="{20BFD231-C131-4E75-8E70-3DBA6B8850B7}"/>
    <dgm:cxn modelId="{832760E8-11F4-4FC3-A54F-CA21738AEDF9}" type="presOf" srcId="{ACE964B6-4F19-4EB1-A023-B00267592F84}" destId="{46FD5535-751E-4876-A022-2D4154ADB3B1}" srcOrd="0" destOrd="0" presId="urn:microsoft.com/office/officeart/2005/8/layout/vList2"/>
    <dgm:cxn modelId="{5686D329-5D2A-4426-B2E3-0D5801FFA209}" type="presParOf" srcId="{87566CCF-F7EF-40AF-8318-87A3C53F855B}" destId="{24E8DA61-5F17-4D69-A401-41F551A6F8B4}" srcOrd="0" destOrd="0" presId="urn:microsoft.com/office/officeart/2005/8/layout/vList2"/>
    <dgm:cxn modelId="{E822EF16-A2DD-417D-B2DF-33634787720B}" type="presParOf" srcId="{87566CCF-F7EF-40AF-8318-87A3C53F855B}" destId="{575434C5-B031-4EAD-9FE0-6199D012CFB8}" srcOrd="1" destOrd="0" presId="urn:microsoft.com/office/officeart/2005/8/layout/vList2"/>
    <dgm:cxn modelId="{271C6597-97F1-4CAF-9939-8B2ED9296842}" type="presParOf" srcId="{87566CCF-F7EF-40AF-8318-87A3C53F855B}" destId="{7B54670D-B859-4CB5-9827-83B4C3AA2C60}" srcOrd="2" destOrd="0" presId="urn:microsoft.com/office/officeart/2005/8/layout/vList2"/>
    <dgm:cxn modelId="{2113CFFD-0821-438B-9340-DBAD0AB90240}" type="presParOf" srcId="{87566CCF-F7EF-40AF-8318-87A3C53F855B}" destId="{EFF402D3-EF02-4DEA-852F-EE3EB870552D}" srcOrd="3" destOrd="0" presId="urn:microsoft.com/office/officeart/2005/8/layout/vList2"/>
    <dgm:cxn modelId="{412F09ED-DD8A-45C6-AF73-4B51DAF4D194}" type="presParOf" srcId="{87566CCF-F7EF-40AF-8318-87A3C53F855B}" destId="{46FD5535-751E-4876-A022-2D4154ADB3B1}" srcOrd="4" destOrd="0" presId="urn:microsoft.com/office/officeart/2005/8/layout/vList2"/>
    <dgm:cxn modelId="{0C80B435-1807-40D3-8CE8-7CF1204B4849}" type="presParOf" srcId="{87566CCF-F7EF-40AF-8318-87A3C53F855B}" destId="{04608DE9-DCB0-4FD6-BA95-20FD58FAC50F}" srcOrd="5" destOrd="0" presId="urn:microsoft.com/office/officeart/2005/8/layout/vList2"/>
    <dgm:cxn modelId="{37599FDA-0974-4550-8809-FE8AD3DCF95F}" type="presParOf" srcId="{87566CCF-F7EF-40AF-8318-87A3C53F855B}" destId="{B2F653C8-76EF-4495-84C7-6CA94E4E9E8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89FAE97-619C-47F5-A908-BA4947736281}"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26A9E68E-34DF-447D-9E69-45EAB29A0387}">
      <dgm:prSet custT="1"/>
      <dgm:spPr/>
      <dgm:t>
        <a:bodyPr/>
        <a:lstStyle/>
        <a:p>
          <a:pPr algn="just"/>
          <a:r>
            <a:rPr lang="en-US" sz="2000" dirty="0">
              <a:latin typeface="+mj-lt"/>
            </a:rPr>
            <a:t>the Athlete has a Health Condition that may limit or prohibit complying with</a:t>
          </a:r>
          <a:r>
            <a:rPr lang="pl-PL" sz="2000" dirty="0">
              <a:latin typeface="+mj-lt"/>
            </a:rPr>
            <a:t> </a:t>
          </a:r>
          <a:r>
            <a:rPr lang="en-US" sz="2000" dirty="0">
              <a:latin typeface="+mj-lt"/>
            </a:rPr>
            <a:t>requests by the Classification Panel during an Evaluation Session, which the</a:t>
          </a:r>
          <a:r>
            <a:rPr lang="pl-PL" sz="2000" dirty="0">
              <a:latin typeface="+mj-lt"/>
            </a:rPr>
            <a:t> </a:t>
          </a:r>
          <a:r>
            <a:rPr lang="en-US" sz="2000" dirty="0">
              <a:latin typeface="+mj-lt"/>
            </a:rPr>
            <a:t>Classification Panel considers will affect its ability to conduct the Evaluation</a:t>
          </a:r>
          <a:r>
            <a:rPr lang="pl-PL" sz="2000" dirty="0">
              <a:latin typeface="+mj-lt"/>
            </a:rPr>
            <a:t> </a:t>
          </a:r>
          <a:r>
            <a:rPr lang="en-US" sz="2000" dirty="0">
              <a:latin typeface="+mj-lt"/>
            </a:rPr>
            <a:t>Session in a fair manner</a:t>
          </a:r>
          <a:endParaRPr lang="en-US" sz="2000" b="0" i="1" dirty="0">
            <a:latin typeface="+mj-lt"/>
          </a:endParaRPr>
        </a:p>
      </dgm:t>
    </dgm:pt>
    <dgm:pt modelId="{98512F12-5CAC-4100-B069-478C64574791}" type="parTrans" cxnId="{AA411E3E-5115-4ECE-B018-1E38E6015C8A}">
      <dgm:prSet/>
      <dgm:spPr/>
      <dgm:t>
        <a:bodyPr/>
        <a:lstStyle/>
        <a:p>
          <a:pPr algn="just"/>
          <a:endParaRPr lang="en-US" sz="2000">
            <a:solidFill>
              <a:schemeClr val="tx1"/>
            </a:solidFill>
            <a:latin typeface="+mj-lt"/>
          </a:endParaRPr>
        </a:p>
      </dgm:t>
    </dgm:pt>
    <dgm:pt modelId="{E251A304-4943-43F5-BF5E-E843CB114EEA}" type="sibTrans" cxnId="{AA411E3E-5115-4ECE-B018-1E38E6015C8A}">
      <dgm:prSet/>
      <dgm:spPr/>
      <dgm:t>
        <a:bodyPr/>
        <a:lstStyle/>
        <a:p>
          <a:pPr algn="just"/>
          <a:endParaRPr lang="en-US" sz="2000">
            <a:solidFill>
              <a:schemeClr val="tx1"/>
            </a:solidFill>
            <a:latin typeface="+mj-lt"/>
          </a:endParaRPr>
        </a:p>
      </dgm:t>
    </dgm:pt>
    <dgm:pt modelId="{1912D71A-DE19-43D6-89FA-7508E743C7B9}">
      <dgm:prSet custT="1"/>
      <dgm:spPr/>
      <dgm:t>
        <a:bodyPr/>
        <a:lstStyle/>
        <a:p>
          <a:pPr algn="just"/>
          <a:r>
            <a:rPr lang="en-US" sz="2000" dirty="0">
              <a:latin typeface="+mj-lt"/>
            </a:rPr>
            <a:t>the Athlete refuses or is unable to comply with any reasonable instructions given </a:t>
          </a:r>
          <a:r>
            <a:rPr lang="pl-PL" sz="2000" dirty="0">
              <a:latin typeface="+mj-lt"/>
            </a:rPr>
            <a:t> </a:t>
          </a:r>
          <a:r>
            <a:rPr lang="en-US" sz="2000" dirty="0">
              <a:latin typeface="+mj-lt"/>
            </a:rPr>
            <a:t>by any Classification Personnel to such an extent that the Evaluation Session</a:t>
          </a:r>
          <a:r>
            <a:rPr lang="pl-PL" sz="2000" dirty="0">
              <a:latin typeface="+mj-lt"/>
            </a:rPr>
            <a:t> </a:t>
          </a:r>
          <a:r>
            <a:rPr lang="en-US" sz="2000" dirty="0">
              <a:latin typeface="+mj-lt"/>
            </a:rPr>
            <a:t>cannot be conducted in a fair manner</a:t>
          </a:r>
          <a:endParaRPr lang="pl-PL" sz="2000" dirty="0">
            <a:latin typeface="+mj-lt"/>
          </a:endParaRPr>
        </a:p>
      </dgm:t>
    </dgm:pt>
    <dgm:pt modelId="{E2EA3669-03AC-4E92-86DE-13728969F725}" type="sibTrans" cxnId="{97577FB9-7485-43A7-8D96-DF737F3D7988}">
      <dgm:prSet/>
      <dgm:spPr/>
      <dgm:t>
        <a:bodyPr/>
        <a:lstStyle/>
        <a:p>
          <a:pPr algn="just"/>
          <a:endParaRPr lang="en-US" sz="2000">
            <a:solidFill>
              <a:schemeClr val="tx1"/>
            </a:solidFill>
            <a:latin typeface="+mj-lt"/>
          </a:endParaRPr>
        </a:p>
      </dgm:t>
    </dgm:pt>
    <dgm:pt modelId="{18D61980-29B7-4C42-BFA7-243836D7268B}" type="parTrans" cxnId="{97577FB9-7485-43A7-8D96-DF737F3D7988}">
      <dgm:prSet/>
      <dgm:spPr/>
      <dgm:t>
        <a:bodyPr/>
        <a:lstStyle/>
        <a:p>
          <a:pPr algn="just"/>
          <a:endParaRPr lang="en-US" sz="2000">
            <a:solidFill>
              <a:schemeClr val="tx1"/>
            </a:solidFill>
            <a:latin typeface="+mj-lt"/>
          </a:endParaRPr>
        </a:p>
      </dgm:t>
    </dgm:pt>
    <dgm:pt modelId="{72989FAC-1E6E-4873-AE14-565516F33D9A}">
      <dgm:prSet custT="1"/>
      <dgm:spPr/>
      <dgm:t>
        <a:bodyPr/>
        <a:lstStyle/>
        <a:p>
          <a:pPr algn="just"/>
          <a:r>
            <a:rPr lang="en-US" sz="2000" dirty="0">
              <a:latin typeface="+mj-lt"/>
            </a:rPr>
            <a:t>the Athlete’s representation of his or her abilities is inconsistent with any</a:t>
          </a:r>
          <a:r>
            <a:rPr lang="pl-PL" sz="2000" dirty="0">
              <a:latin typeface="+mj-lt"/>
            </a:rPr>
            <a:t> i</a:t>
          </a:r>
          <a:r>
            <a:rPr lang="en-US" sz="2000" dirty="0" err="1">
              <a:latin typeface="+mj-lt"/>
            </a:rPr>
            <a:t>nformation</a:t>
          </a:r>
          <a:r>
            <a:rPr lang="en-US" sz="2000" dirty="0">
              <a:latin typeface="+mj-lt"/>
            </a:rPr>
            <a:t> available to the Classification Panel to such an extent that the</a:t>
          </a:r>
          <a:r>
            <a:rPr lang="pl-PL" sz="2000" dirty="0">
              <a:latin typeface="+mj-lt"/>
            </a:rPr>
            <a:t> </a:t>
          </a:r>
          <a:r>
            <a:rPr lang="en-US" sz="2000" dirty="0">
              <a:latin typeface="+mj-lt"/>
            </a:rPr>
            <a:t>Evaluation Session cannot be conducted in a fair manner. </a:t>
          </a:r>
          <a:endParaRPr lang="pl-PL" sz="2000" dirty="0">
            <a:latin typeface="+mj-lt"/>
          </a:endParaRPr>
        </a:p>
      </dgm:t>
    </dgm:pt>
    <dgm:pt modelId="{4738184A-2731-4B85-AA34-C63FC2612DC2}" type="parTrans" cxnId="{785A0E18-063E-4D84-A89F-0BC68EF72EE4}">
      <dgm:prSet/>
      <dgm:spPr/>
      <dgm:t>
        <a:bodyPr/>
        <a:lstStyle/>
        <a:p>
          <a:pPr algn="just"/>
          <a:endParaRPr lang="pl-PL" sz="2000"/>
        </a:p>
      </dgm:t>
    </dgm:pt>
    <dgm:pt modelId="{7F1F8EAD-80A2-468D-BE3C-4572BE8EE391}" type="sibTrans" cxnId="{785A0E18-063E-4D84-A89F-0BC68EF72EE4}">
      <dgm:prSet/>
      <dgm:spPr/>
      <dgm:t>
        <a:bodyPr/>
        <a:lstStyle/>
        <a:p>
          <a:pPr algn="just"/>
          <a:endParaRPr lang="pl-PL" sz="2000"/>
        </a:p>
      </dgm:t>
    </dgm:pt>
    <dgm:pt modelId="{87566CCF-F7EF-40AF-8318-87A3C53F855B}" type="pres">
      <dgm:prSet presAssocID="{289FAE97-619C-47F5-A908-BA4947736281}" presName="linear" presStyleCnt="0">
        <dgm:presLayoutVars>
          <dgm:animLvl val="lvl"/>
          <dgm:resizeHandles val="exact"/>
        </dgm:presLayoutVars>
      </dgm:prSet>
      <dgm:spPr/>
    </dgm:pt>
    <dgm:pt modelId="{24E8DA61-5F17-4D69-A401-41F551A6F8B4}" type="pres">
      <dgm:prSet presAssocID="{26A9E68E-34DF-447D-9E69-45EAB29A0387}" presName="parentText" presStyleLbl="node1" presStyleIdx="0" presStyleCnt="3" custScaleY="94807">
        <dgm:presLayoutVars>
          <dgm:chMax val="0"/>
          <dgm:bulletEnabled val="1"/>
        </dgm:presLayoutVars>
      </dgm:prSet>
      <dgm:spPr/>
    </dgm:pt>
    <dgm:pt modelId="{575434C5-B031-4EAD-9FE0-6199D012CFB8}" type="pres">
      <dgm:prSet presAssocID="{E251A304-4943-43F5-BF5E-E843CB114EEA}" presName="spacer" presStyleCnt="0"/>
      <dgm:spPr/>
    </dgm:pt>
    <dgm:pt modelId="{7B54670D-B859-4CB5-9827-83B4C3AA2C60}" type="pres">
      <dgm:prSet presAssocID="{1912D71A-DE19-43D6-89FA-7508E743C7B9}" presName="parentText" presStyleLbl="node1" presStyleIdx="1" presStyleCnt="3" custScaleY="83685" custLinFactNeighborX="122">
        <dgm:presLayoutVars>
          <dgm:chMax val="0"/>
          <dgm:bulletEnabled val="1"/>
        </dgm:presLayoutVars>
      </dgm:prSet>
      <dgm:spPr/>
    </dgm:pt>
    <dgm:pt modelId="{72CC7EB3-B29C-4C52-9B58-966F8A519645}" type="pres">
      <dgm:prSet presAssocID="{E2EA3669-03AC-4E92-86DE-13728969F725}" presName="spacer" presStyleCnt="0"/>
      <dgm:spPr/>
    </dgm:pt>
    <dgm:pt modelId="{C66F054A-C3E6-4DAB-9129-6ED03ECD0846}" type="pres">
      <dgm:prSet presAssocID="{72989FAC-1E6E-4873-AE14-565516F33D9A}" presName="parentText" presStyleLbl="node1" presStyleIdx="2" presStyleCnt="3" custScaleY="85131">
        <dgm:presLayoutVars>
          <dgm:chMax val="0"/>
          <dgm:bulletEnabled val="1"/>
        </dgm:presLayoutVars>
      </dgm:prSet>
      <dgm:spPr/>
    </dgm:pt>
  </dgm:ptLst>
  <dgm:cxnLst>
    <dgm:cxn modelId="{785A0E18-063E-4D84-A89F-0BC68EF72EE4}" srcId="{289FAE97-619C-47F5-A908-BA4947736281}" destId="{72989FAC-1E6E-4873-AE14-565516F33D9A}" srcOrd="2" destOrd="0" parTransId="{4738184A-2731-4B85-AA34-C63FC2612DC2}" sibTransId="{7F1F8EAD-80A2-468D-BE3C-4572BE8EE391}"/>
    <dgm:cxn modelId="{7FC6EA29-94BE-4ACC-AD20-AEE9128395F2}" type="presOf" srcId="{26A9E68E-34DF-447D-9E69-45EAB29A0387}" destId="{24E8DA61-5F17-4D69-A401-41F551A6F8B4}" srcOrd="0" destOrd="0" presId="urn:microsoft.com/office/officeart/2005/8/layout/vList2"/>
    <dgm:cxn modelId="{AA411E3E-5115-4ECE-B018-1E38E6015C8A}" srcId="{289FAE97-619C-47F5-A908-BA4947736281}" destId="{26A9E68E-34DF-447D-9E69-45EAB29A0387}" srcOrd="0" destOrd="0" parTransId="{98512F12-5CAC-4100-B069-478C64574791}" sibTransId="{E251A304-4943-43F5-BF5E-E843CB114EEA}"/>
    <dgm:cxn modelId="{A99FAD6B-C0DE-40FA-922A-06484ECDFEF8}" type="presOf" srcId="{1912D71A-DE19-43D6-89FA-7508E743C7B9}" destId="{7B54670D-B859-4CB5-9827-83B4C3AA2C60}" srcOrd="0" destOrd="0" presId="urn:microsoft.com/office/officeart/2005/8/layout/vList2"/>
    <dgm:cxn modelId="{68CE3895-78D2-493A-ABE5-2529CA5562F7}" type="presOf" srcId="{289FAE97-619C-47F5-A908-BA4947736281}" destId="{87566CCF-F7EF-40AF-8318-87A3C53F855B}" srcOrd="0" destOrd="0" presId="urn:microsoft.com/office/officeart/2005/8/layout/vList2"/>
    <dgm:cxn modelId="{97577FB9-7485-43A7-8D96-DF737F3D7988}" srcId="{289FAE97-619C-47F5-A908-BA4947736281}" destId="{1912D71A-DE19-43D6-89FA-7508E743C7B9}" srcOrd="1" destOrd="0" parTransId="{18D61980-29B7-4C42-BFA7-243836D7268B}" sibTransId="{E2EA3669-03AC-4E92-86DE-13728969F725}"/>
    <dgm:cxn modelId="{1FA705BC-5371-4BA3-BAE6-4C32CE7EA0A6}" type="presOf" srcId="{72989FAC-1E6E-4873-AE14-565516F33D9A}" destId="{C66F054A-C3E6-4DAB-9129-6ED03ECD0846}" srcOrd="0" destOrd="0" presId="urn:microsoft.com/office/officeart/2005/8/layout/vList2"/>
    <dgm:cxn modelId="{5686D329-5D2A-4426-B2E3-0D5801FFA209}" type="presParOf" srcId="{87566CCF-F7EF-40AF-8318-87A3C53F855B}" destId="{24E8DA61-5F17-4D69-A401-41F551A6F8B4}" srcOrd="0" destOrd="0" presId="urn:microsoft.com/office/officeart/2005/8/layout/vList2"/>
    <dgm:cxn modelId="{E822EF16-A2DD-417D-B2DF-33634787720B}" type="presParOf" srcId="{87566CCF-F7EF-40AF-8318-87A3C53F855B}" destId="{575434C5-B031-4EAD-9FE0-6199D012CFB8}" srcOrd="1" destOrd="0" presId="urn:microsoft.com/office/officeart/2005/8/layout/vList2"/>
    <dgm:cxn modelId="{271C6597-97F1-4CAF-9939-8B2ED9296842}" type="presParOf" srcId="{87566CCF-F7EF-40AF-8318-87A3C53F855B}" destId="{7B54670D-B859-4CB5-9827-83B4C3AA2C60}" srcOrd="2" destOrd="0" presId="urn:microsoft.com/office/officeart/2005/8/layout/vList2"/>
    <dgm:cxn modelId="{5F2FD179-5BF0-484C-977F-653DA7A0477D}" type="presParOf" srcId="{87566CCF-F7EF-40AF-8318-87A3C53F855B}" destId="{72CC7EB3-B29C-4C52-9B58-966F8A519645}" srcOrd="3" destOrd="0" presId="urn:microsoft.com/office/officeart/2005/8/layout/vList2"/>
    <dgm:cxn modelId="{1076CFCD-0262-4F02-844B-5814B33CE18D}" type="presParOf" srcId="{87566CCF-F7EF-40AF-8318-87A3C53F855B}" destId="{C66F054A-C3E6-4DAB-9129-6ED03ECD084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89FAE97-619C-47F5-A908-BA4947736281}"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26A9E68E-34DF-447D-9E69-45EAB29A0387}">
      <dgm:prSet custT="1"/>
      <dgm:spPr/>
      <dgm:t>
        <a:bodyPr/>
        <a:lstStyle/>
        <a:p>
          <a:pPr algn="just"/>
          <a:r>
            <a:rPr lang="pl-PL" sz="2000" b="0" i="0" dirty="0" err="1">
              <a:latin typeface="+mj-lt"/>
            </a:rPr>
            <a:t>an</a:t>
          </a:r>
          <a:r>
            <a:rPr lang="pl-PL" sz="2000" b="0" i="0" dirty="0">
              <a:latin typeface="+mj-lt"/>
            </a:rPr>
            <a:t> </a:t>
          </a:r>
          <a:r>
            <a:rPr lang="pl-PL" sz="2000" b="0" i="0" dirty="0" err="1">
              <a:latin typeface="+mj-lt"/>
            </a:rPr>
            <a:t>athlete</a:t>
          </a:r>
          <a:r>
            <a:rPr lang="pl-PL" sz="2000" b="0" i="0" dirty="0">
              <a:latin typeface="+mj-lt"/>
            </a:rPr>
            <a:t> </a:t>
          </a:r>
          <a:r>
            <a:rPr lang="pl-PL" sz="2000" b="0" i="0" dirty="0" err="1">
              <a:latin typeface="+mj-lt"/>
            </a:rPr>
            <a:t>is</a:t>
          </a:r>
          <a:r>
            <a:rPr lang="pl-PL" sz="2000" b="0" i="0" dirty="0">
              <a:latin typeface="+mj-lt"/>
            </a:rPr>
            <a:t> </a:t>
          </a:r>
          <a:r>
            <a:rPr lang="pl-PL" sz="2000" b="0" i="0" dirty="0" err="1">
              <a:latin typeface="+mj-lt"/>
            </a:rPr>
            <a:t>designated</a:t>
          </a:r>
          <a:r>
            <a:rPr lang="pl-PL" sz="2000" b="0" i="0" dirty="0">
              <a:latin typeface="+mj-lt"/>
            </a:rPr>
            <a:t> CNC = no </a:t>
          </a:r>
          <a:r>
            <a:rPr lang="en-US" sz="2000" b="0" i="0" dirty="0">
              <a:latin typeface="+mj-lt"/>
            </a:rPr>
            <a:t>Sport Class and not be able to compete at any </a:t>
          </a:r>
          <a:r>
            <a:rPr lang="pl-PL" sz="2000" b="0" i="0" dirty="0">
              <a:latin typeface="+mj-lt"/>
            </a:rPr>
            <a:t>c</a:t>
          </a:r>
          <a:r>
            <a:rPr lang="en-US" sz="2000" b="0" i="0" dirty="0" err="1">
              <a:latin typeface="+mj-lt"/>
            </a:rPr>
            <a:t>ompetito</a:t>
          </a:r>
          <a:r>
            <a:rPr lang="pl-PL" sz="2000" b="0" i="0" dirty="0">
              <a:latin typeface="+mj-lt"/>
            </a:rPr>
            <a:t>n </a:t>
          </a:r>
          <a:r>
            <a:rPr lang="en-US" sz="2000" b="0" i="0" dirty="0">
              <a:latin typeface="+mj-lt"/>
            </a:rPr>
            <a:t>until an Evaluation Session can be competed with a Sport Class and Sport Class</a:t>
          </a:r>
          <a:r>
            <a:rPr lang="pl-PL" sz="2000" b="0" i="0" dirty="0">
              <a:latin typeface="+mj-lt"/>
            </a:rPr>
            <a:t> Status </a:t>
          </a:r>
          <a:r>
            <a:rPr lang="pl-PL" sz="2000" b="0" i="0" dirty="0" err="1">
              <a:latin typeface="+mj-lt"/>
            </a:rPr>
            <a:t>awarded</a:t>
          </a:r>
          <a:endParaRPr lang="en-US" sz="2000" b="0" i="0" dirty="0">
            <a:latin typeface="+mj-lt"/>
          </a:endParaRPr>
        </a:p>
      </dgm:t>
    </dgm:pt>
    <dgm:pt modelId="{98512F12-5CAC-4100-B069-478C64574791}" type="parTrans" cxnId="{AA411E3E-5115-4ECE-B018-1E38E6015C8A}">
      <dgm:prSet/>
      <dgm:spPr/>
      <dgm:t>
        <a:bodyPr/>
        <a:lstStyle/>
        <a:p>
          <a:pPr algn="just"/>
          <a:endParaRPr lang="en-US" sz="2000">
            <a:solidFill>
              <a:schemeClr val="tx1"/>
            </a:solidFill>
            <a:latin typeface="+mj-lt"/>
          </a:endParaRPr>
        </a:p>
      </dgm:t>
    </dgm:pt>
    <dgm:pt modelId="{E251A304-4943-43F5-BF5E-E843CB114EEA}" type="sibTrans" cxnId="{AA411E3E-5115-4ECE-B018-1E38E6015C8A}">
      <dgm:prSet/>
      <dgm:spPr/>
      <dgm:t>
        <a:bodyPr/>
        <a:lstStyle/>
        <a:p>
          <a:pPr algn="just"/>
          <a:endParaRPr lang="en-US" sz="2000">
            <a:solidFill>
              <a:schemeClr val="tx1"/>
            </a:solidFill>
            <a:latin typeface="+mj-lt"/>
          </a:endParaRPr>
        </a:p>
      </dgm:t>
    </dgm:pt>
    <dgm:pt modelId="{1912D71A-DE19-43D6-89FA-7508E743C7B9}">
      <dgm:prSet custT="1"/>
      <dgm:spPr/>
      <dgm:t>
        <a:bodyPr/>
        <a:lstStyle/>
        <a:p>
          <a:pPr algn="just"/>
          <a:r>
            <a:rPr lang="pl-PL" sz="2000" dirty="0" err="1">
              <a:latin typeface="+mj-lt"/>
            </a:rPr>
            <a:t>being</a:t>
          </a:r>
          <a:r>
            <a:rPr lang="pl-PL" sz="2000" dirty="0">
              <a:latin typeface="+mj-lt"/>
            </a:rPr>
            <a:t> </a:t>
          </a:r>
          <a:r>
            <a:rPr lang="pl-PL" sz="2000" dirty="0" err="1">
              <a:latin typeface="+mj-lt"/>
            </a:rPr>
            <a:t>precluded</a:t>
          </a:r>
          <a:r>
            <a:rPr lang="pl-PL" sz="2000" dirty="0">
              <a:latin typeface="+mj-lt"/>
            </a:rPr>
            <a:t> from </a:t>
          </a:r>
          <a:r>
            <a:rPr lang="en-US" sz="2000" dirty="0">
              <a:latin typeface="+mj-lt"/>
            </a:rPr>
            <a:t>presenting for </a:t>
          </a:r>
          <a:r>
            <a:rPr lang="pl-PL" sz="2000" dirty="0">
              <a:latin typeface="+mj-lt"/>
            </a:rPr>
            <a:t>c</a:t>
          </a:r>
          <a:r>
            <a:rPr lang="en-US" sz="2000" dirty="0" err="1">
              <a:latin typeface="+mj-lt"/>
            </a:rPr>
            <a:t>lassification</a:t>
          </a:r>
          <a:r>
            <a:rPr lang="en-US" sz="2000" dirty="0">
              <a:latin typeface="+mj-lt"/>
            </a:rPr>
            <a:t> at any </a:t>
          </a:r>
          <a:r>
            <a:rPr lang="pl-PL" sz="2000" dirty="0">
              <a:latin typeface="+mj-lt"/>
            </a:rPr>
            <a:t>c</a:t>
          </a:r>
          <a:r>
            <a:rPr lang="en-US" sz="2000" dirty="0" err="1">
              <a:latin typeface="+mj-lt"/>
            </a:rPr>
            <a:t>ompetition</a:t>
          </a:r>
          <a:r>
            <a:rPr lang="en-US" sz="2000" dirty="0">
              <a:latin typeface="+mj-lt"/>
            </a:rPr>
            <a:t> for a specified time of up to three months</a:t>
          </a:r>
          <a:r>
            <a:rPr lang="pl-PL" sz="2000" dirty="0">
              <a:latin typeface="+mj-lt"/>
            </a:rPr>
            <a:t> </a:t>
          </a:r>
        </a:p>
        <a:p>
          <a:pPr algn="just"/>
          <a:r>
            <a:rPr lang="pl-PL" sz="2000" dirty="0">
              <a:latin typeface="+mj-lt"/>
            </a:rPr>
            <a:t>Second occurrence of suspension = </a:t>
          </a:r>
          <a:r>
            <a:rPr lang="pl-PL" sz="2000" dirty="0" err="1">
              <a:latin typeface="+mj-lt"/>
            </a:rPr>
            <a:t>up</a:t>
          </a:r>
          <a:r>
            <a:rPr lang="pl-PL" sz="2000" dirty="0">
              <a:latin typeface="+mj-lt"/>
            </a:rPr>
            <a:t> to 24 </a:t>
          </a:r>
          <a:r>
            <a:rPr lang="pl-PL" sz="2000" dirty="0" err="1">
              <a:latin typeface="+mj-lt"/>
            </a:rPr>
            <a:t>months</a:t>
          </a:r>
          <a:endParaRPr lang="en-US" sz="2000" dirty="0">
            <a:latin typeface="+mj-lt"/>
          </a:endParaRPr>
        </a:p>
      </dgm:t>
    </dgm:pt>
    <dgm:pt modelId="{E2EA3669-03AC-4E92-86DE-13728969F725}" type="sibTrans" cxnId="{97577FB9-7485-43A7-8D96-DF737F3D7988}">
      <dgm:prSet/>
      <dgm:spPr/>
      <dgm:t>
        <a:bodyPr/>
        <a:lstStyle/>
        <a:p>
          <a:pPr algn="just"/>
          <a:endParaRPr lang="en-US" sz="2000">
            <a:solidFill>
              <a:schemeClr val="tx1"/>
            </a:solidFill>
            <a:latin typeface="+mj-lt"/>
          </a:endParaRPr>
        </a:p>
      </dgm:t>
    </dgm:pt>
    <dgm:pt modelId="{18D61980-29B7-4C42-BFA7-243836D7268B}" type="parTrans" cxnId="{97577FB9-7485-43A7-8D96-DF737F3D7988}">
      <dgm:prSet/>
      <dgm:spPr/>
      <dgm:t>
        <a:bodyPr/>
        <a:lstStyle/>
        <a:p>
          <a:pPr algn="just"/>
          <a:endParaRPr lang="en-US" sz="2000">
            <a:solidFill>
              <a:schemeClr val="tx1"/>
            </a:solidFill>
            <a:latin typeface="+mj-lt"/>
          </a:endParaRPr>
        </a:p>
      </dgm:t>
    </dgm:pt>
    <dgm:pt modelId="{A447DFC5-5573-4C71-BE61-86F710BD7726}">
      <dgm:prSet custT="1"/>
      <dgm:spPr/>
      <dgm:t>
        <a:bodyPr/>
        <a:lstStyle/>
        <a:p>
          <a:pPr algn="just"/>
          <a:r>
            <a:rPr lang="en-US" sz="2000" dirty="0">
              <a:latin typeface="+mj-lt"/>
            </a:rPr>
            <a:t>may be subject to further investigation into </a:t>
          </a:r>
          <a:r>
            <a:rPr lang="pl-PL" sz="2000" dirty="0" err="1">
              <a:latin typeface="+mj-lt"/>
            </a:rPr>
            <a:t>any</a:t>
          </a:r>
          <a:r>
            <a:rPr lang="pl-PL" sz="2000" dirty="0">
              <a:latin typeface="+mj-lt"/>
            </a:rPr>
            <a:t> </a:t>
          </a:r>
          <a:r>
            <a:rPr lang="pl-PL" sz="2000" dirty="0" err="1">
              <a:latin typeface="+mj-lt"/>
            </a:rPr>
            <a:t>possible</a:t>
          </a:r>
          <a:r>
            <a:rPr lang="pl-PL" sz="2000" dirty="0">
              <a:latin typeface="+mj-lt"/>
            </a:rPr>
            <a:t> </a:t>
          </a:r>
          <a:r>
            <a:rPr lang="pl-PL" sz="2000" dirty="0" err="1">
              <a:latin typeface="+mj-lt"/>
            </a:rPr>
            <a:t>Intentional</a:t>
          </a:r>
          <a:r>
            <a:rPr lang="pl-PL" sz="2000" dirty="0">
              <a:latin typeface="+mj-lt"/>
            </a:rPr>
            <a:t> </a:t>
          </a:r>
          <a:r>
            <a:rPr lang="pl-PL" sz="2000" dirty="0" err="1">
              <a:latin typeface="+mj-lt"/>
            </a:rPr>
            <a:t>Misrepresentation</a:t>
          </a:r>
          <a:endParaRPr lang="pl-PL" sz="2000" dirty="0">
            <a:latin typeface="+mj-lt"/>
          </a:endParaRPr>
        </a:p>
      </dgm:t>
    </dgm:pt>
    <dgm:pt modelId="{2DFF7D78-1D48-4ABE-8CF1-45863F725167}" type="parTrans" cxnId="{5E5C3FF0-3DCC-4700-AE3F-EB55092E7ABD}">
      <dgm:prSet/>
      <dgm:spPr/>
      <dgm:t>
        <a:bodyPr/>
        <a:lstStyle/>
        <a:p>
          <a:pPr algn="just"/>
          <a:endParaRPr lang="pl-PL" sz="2000">
            <a:latin typeface="+mj-lt"/>
          </a:endParaRPr>
        </a:p>
      </dgm:t>
    </dgm:pt>
    <dgm:pt modelId="{E3257A0B-5980-4D87-9094-AA0189BAC7F8}" type="sibTrans" cxnId="{5E5C3FF0-3DCC-4700-AE3F-EB55092E7ABD}">
      <dgm:prSet/>
      <dgm:spPr/>
      <dgm:t>
        <a:bodyPr/>
        <a:lstStyle/>
        <a:p>
          <a:pPr algn="just"/>
          <a:endParaRPr lang="pl-PL" sz="2000">
            <a:latin typeface="+mj-lt"/>
          </a:endParaRPr>
        </a:p>
      </dgm:t>
    </dgm:pt>
    <dgm:pt modelId="{87566CCF-F7EF-40AF-8318-87A3C53F855B}" type="pres">
      <dgm:prSet presAssocID="{289FAE97-619C-47F5-A908-BA4947736281}" presName="linear" presStyleCnt="0">
        <dgm:presLayoutVars>
          <dgm:animLvl val="lvl"/>
          <dgm:resizeHandles val="exact"/>
        </dgm:presLayoutVars>
      </dgm:prSet>
      <dgm:spPr/>
    </dgm:pt>
    <dgm:pt modelId="{24E8DA61-5F17-4D69-A401-41F551A6F8B4}" type="pres">
      <dgm:prSet presAssocID="{26A9E68E-34DF-447D-9E69-45EAB29A0387}" presName="parentText" presStyleLbl="node1" presStyleIdx="0" presStyleCnt="3">
        <dgm:presLayoutVars>
          <dgm:chMax val="0"/>
          <dgm:bulletEnabled val="1"/>
        </dgm:presLayoutVars>
      </dgm:prSet>
      <dgm:spPr/>
    </dgm:pt>
    <dgm:pt modelId="{575434C5-B031-4EAD-9FE0-6199D012CFB8}" type="pres">
      <dgm:prSet presAssocID="{E251A304-4943-43F5-BF5E-E843CB114EEA}" presName="spacer" presStyleCnt="0"/>
      <dgm:spPr/>
    </dgm:pt>
    <dgm:pt modelId="{7B54670D-B859-4CB5-9827-83B4C3AA2C60}" type="pres">
      <dgm:prSet presAssocID="{1912D71A-DE19-43D6-89FA-7508E743C7B9}" presName="parentText" presStyleLbl="node1" presStyleIdx="1" presStyleCnt="3" custLinFactNeighborX="122">
        <dgm:presLayoutVars>
          <dgm:chMax val="0"/>
          <dgm:bulletEnabled val="1"/>
        </dgm:presLayoutVars>
      </dgm:prSet>
      <dgm:spPr/>
    </dgm:pt>
    <dgm:pt modelId="{2EE9DC3E-A159-4EF0-B3F7-5455B1615F8A}" type="pres">
      <dgm:prSet presAssocID="{E2EA3669-03AC-4E92-86DE-13728969F725}" presName="spacer" presStyleCnt="0"/>
      <dgm:spPr/>
    </dgm:pt>
    <dgm:pt modelId="{E3264DD0-D005-42F0-A6D4-B27E66E59AED}" type="pres">
      <dgm:prSet presAssocID="{A447DFC5-5573-4C71-BE61-86F710BD7726}" presName="parentText" presStyleLbl="node1" presStyleIdx="2" presStyleCnt="3">
        <dgm:presLayoutVars>
          <dgm:chMax val="0"/>
          <dgm:bulletEnabled val="1"/>
        </dgm:presLayoutVars>
      </dgm:prSet>
      <dgm:spPr/>
    </dgm:pt>
  </dgm:ptLst>
  <dgm:cxnLst>
    <dgm:cxn modelId="{7FC6EA29-94BE-4ACC-AD20-AEE9128395F2}" type="presOf" srcId="{26A9E68E-34DF-447D-9E69-45EAB29A0387}" destId="{24E8DA61-5F17-4D69-A401-41F551A6F8B4}" srcOrd="0" destOrd="0" presId="urn:microsoft.com/office/officeart/2005/8/layout/vList2"/>
    <dgm:cxn modelId="{AA411E3E-5115-4ECE-B018-1E38E6015C8A}" srcId="{289FAE97-619C-47F5-A908-BA4947736281}" destId="{26A9E68E-34DF-447D-9E69-45EAB29A0387}" srcOrd="0" destOrd="0" parTransId="{98512F12-5CAC-4100-B069-478C64574791}" sibTransId="{E251A304-4943-43F5-BF5E-E843CB114EEA}"/>
    <dgm:cxn modelId="{A99FAD6B-C0DE-40FA-922A-06484ECDFEF8}" type="presOf" srcId="{1912D71A-DE19-43D6-89FA-7508E743C7B9}" destId="{7B54670D-B859-4CB5-9827-83B4C3AA2C60}" srcOrd="0" destOrd="0" presId="urn:microsoft.com/office/officeart/2005/8/layout/vList2"/>
    <dgm:cxn modelId="{68CE3895-78D2-493A-ABE5-2529CA5562F7}" type="presOf" srcId="{289FAE97-619C-47F5-A908-BA4947736281}" destId="{87566CCF-F7EF-40AF-8318-87A3C53F855B}" srcOrd="0" destOrd="0" presId="urn:microsoft.com/office/officeart/2005/8/layout/vList2"/>
    <dgm:cxn modelId="{97577FB9-7485-43A7-8D96-DF737F3D7988}" srcId="{289FAE97-619C-47F5-A908-BA4947736281}" destId="{1912D71A-DE19-43D6-89FA-7508E743C7B9}" srcOrd="1" destOrd="0" parTransId="{18D61980-29B7-4C42-BFA7-243836D7268B}" sibTransId="{E2EA3669-03AC-4E92-86DE-13728969F725}"/>
    <dgm:cxn modelId="{C8C0E6EA-6FAA-4838-A746-66D3982D7BAF}" type="presOf" srcId="{A447DFC5-5573-4C71-BE61-86F710BD7726}" destId="{E3264DD0-D005-42F0-A6D4-B27E66E59AED}" srcOrd="0" destOrd="0" presId="urn:microsoft.com/office/officeart/2005/8/layout/vList2"/>
    <dgm:cxn modelId="{5E5C3FF0-3DCC-4700-AE3F-EB55092E7ABD}" srcId="{289FAE97-619C-47F5-A908-BA4947736281}" destId="{A447DFC5-5573-4C71-BE61-86F710BD7726}" srcOrd="2" destOrd="0" parTransId="{2DFF7D78-1D48-4ABE-8CF1-45863F725167}" sibTransId="{E3257A0B-5980-4D87-9094-AA0189BAC7F8}"/>
    <dgm:cxn modelId="{5686D329-5D2A-4426-B2E3-0D5801FFA209}" type="presParOf" srcId="{87566CCF-F7EF-40AF-8318-87A3C53F855B}" destId="{24E8DA61-5F17-4D69-A401-41F551A6F8B4}" srcOrd="0" destOrd="0" presId="urn:microsoft.com/office/officeart/2005/8/layout/vList2"/>
    <dgm:cxn modelId="{E822EF16-A2DD-417D-B2DF-33634787720B}" type="presParOf" srcId="{87566CCF-F7EF-40AF-8318-87A3C53F855B}" destId="{575434C5-B031-4EAD-9FE0-6199D012CFB8}" srcOrd="1" destOrd="0" presId="urn:microsoft.com/office/officeart/2005/8/layout/vList2"/>
    <dgm:cxn modelId="{271C6597-97F1-4CAF-9939-8B2ED9296842}" type="presParOf" srcId="{87566CCF-F7EF-40AF-8318-87A3C53F855B}" destId="{7B54670D-B859-4CB5-9827-83B4C3AA2C60}" srcOrd="2" destOrd="0" presId="urn:microsoft.com/office/officeart/2005/8/layout/vList2"/>
    <dgm:cxn modelId="{A624EBF4-04F9-468D-AD6E-C2EDB5E1AC31}" type="presParOf" srcId="{87566CCF-F7EF-40AF-8318-87A3C53F855B}" destId="{2EE9DC3E-A159-4EF0-B3F7-5455B1615F8A}" srcOrd="3" destOrd="0" presId="urn:microsoft.com/office/officeart/2005/8/layout/vList2"/>
    <dgm:cxn modelId="{C74E4FD2-3E58-47BF-8BAA-CDB9666D4E37}" type="presParOf" srcId="{87566CCF-F7EF-40AF-8318-87A3C53F855B}" destId="{E3264DD0-D005-42F0-A6D4-B27E66E59AE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67E184-ACBC-4CFA-9955-DE4839A91CF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71D5C469-BF42-41B4-A37A-590FFB27D26E}">
      <dgm:prSet phldrT="[Tekst]" custT="1"/>
      <dgm:spPr/>
      <dgm:t>
        <a:bodyPr/>
        <a:lstStyle/>
        <a:p>
          <a:pPr algn="just"/>
          <a:r>
            <a:rPr lang="en-US" sz="2000" dirty="0">
              <a:latin typeface="+mj-lt"/>
            </a:rPr>
            <a:t>A Medical Review Request must be made if a change in the nature or degree of an</a:t>
          </a:r>
          <a:r>
            <a:rPr lang="pl-PL" sz="2000" dirty="0">
              <a:latin typeface="+mj-lt"/>
            </a:rPr>
            <a:t> a</a:t>
          </a:r>
          <a:r>
            <a:rPr lang="en-US" sz="2000" dirty="0" err="1">
              <a:latin typeface="+mj-lt"/>
            </a:rPr>
            <a:t>thlete’s</a:t>
          </a:r>
          <a:r>
            <a:rPr lang="en-US" sz="2000" dirty="0">
              <a:latin typeface="+mj-lt"/>
            </a:rPr>
            <a:t> </a:t>
          </a:r>
          <a:r>
            <a:rPr lang="pl-PL" sz="2000" dirty="0">
              <a:latin typeface="+mj-lt"/>
            </a:rPr>
            <a:t>i</a:t>
          </a:r>
          <a:r>
            <a:rPr lang="en-US" sz="2000" dirty="0" err="1">
              <a:latin typeface="+mj-lt"/>
            </a:rPr>
            <a:t>mpairment</a:t>
          </a:r>
          <a:r>
            <a:rPr lang="en-US" sz="2000" dirty="0">
              <a:latin typeface="+mj-lt"/>
            </a:rPr>
            <a:t> changes the</a:t>
          </a:r>
          <a:r>
            <a:rPr lang="pl-PL" sz="2000" dirty="0">
              <a:latin typeface="+mj-lt"/>
            </a:rPr>
            <a:t> a</a:t>
          </a:r>
          <a:r>
            <a:rPr lang="en-US" sz="2000" dirty="0" err="1">
              <a:latin typeface="+mj-lt"/>
            </a:rPr>
            <a:t>thlete’s</a:t>
          </a:r>
          <a:r>
            <a:rPr lang="en-US" sz="2000" dirty="0">
              <a:latin typeface="+mj-lt"/>
            </a:rPr>
            <a:t> ability to execute the specific tasks and</a:t>
          </a:r>
          <a:r>
            <a:rPr lang="pl-PL" sz="2000" dirty="0">
              <a:latin typeface="+mj-lt"/>
            </a:rPr>
            <a:t> a</a:t>
          </a:r>
          <a:r>
            <a:rPr lang="en-US" sz="2000" dirty="0" err="1">
              <a:latin typeface="+mj-lt"/>
            </a:rPr>
            <a:t>ctivities</a:t>
          </a:r>
          <a:r>
            <a:rPr lang="en-US" sz="2000" dirty="0">
              <a:latin typeface="+mj-lt"/>
            </a:rPr>
            <a:t> required by a sport in a manner that is clearly distinguishable from changes</a:t>
          </a:r>
          <a:r>
            <a:rPr lang="pl-PL" sz="2000" dirty="0">
              <a:latin typeface="+mj-lt"/>
            </a:rPr>
            <a:t> </a:t>
          </a:r>
          <a:r>
            <a:rPr lang="en-US" sz="2000" dirty="0">
              <a:latin typeface="+mj-lt"/>
            </a:rPr>
            <a:t>attributable to levels of training, fitness and proficiency.</a:t>
          </a:r>
          <a:endParaRPr lang="pl-PL" sz="2000" dirty="0">
            <a:latin typeface="+mj-lt"/>
          </a:endParaRPr>
        </a:p>
      </dgm:t>
    </dgm:pt>
    <dgm:pt modelId="{A9CE5D87-0B80-4760-8DB7-C3BF0598D318}" type="parTrans" cxnId="{FEBE651E-B5D8-43F5-A14E-2F6F580BE3DB}">
      <dgm:prSet/>
      <dgm:spPr/>
      <dgm:t>
        <a:bodyPr/>
        <a:lstStyle/>
        <a:p>
          <a:endParaRPr lang="pl-PL" sz="2000">
            <a:latin typeface="+mj-lt"/>
          </a:endParaRPr>
        </a:p>
      </dgm:t>
    </dgm:pt>
    <dgm:pt modelId="{ACD68261-01A2-47E0-8882-B8C4FAEC2B65}" type="sibTrans" cxnId="{FEBE651E-B5D8-43F5-A14E-2F6F580BE3DB}">
      <dgm:prSet/>
      <dgm:spPr/>
      <dgm:t>
        <a:bodyPr/>
        <a:lstStyle/>
        <a:p>
          <a:endParaRPr lang="pl-PL" sz="2000">
            <a:latin typeface="+mj-lt"/>
          </a:endParaRPr>
        </a:p>
      </dgm:t>
    </dgm:pt>
    <dgm:pt modelId="{A506F190-BF00-40E8-99DD-02DD21212FCA}">
      <dgm:prSet phldrT="[Tekst]" custT="1"/>
      <dgm:spPr/>
      <dgm:t>
        <a:bodyPr/>
        <a:lstStyle/>
        <a:p>
          <a:pPr algn="just"/>
          <a:r>
            <a:rPr lang="en-US" sz="2000" dirty="0">
              <a:latin typeface="+mj-lt"/>
            </a:rPr>
            <a:t>any Athlete who has been allocated a Sport Class with Sport</a:t>
          </a:r>
          <a:r>
            <a:rPr lang="pl-PL" sz="2000" dirty="0">
              <a:latin typeface="+mj-lt"/>
            </a:rPr>
            <a:t> </a:t>
          </a:r>
          <a:r>
            <a:rPr lang="en-US" sz="2000" dirty="0">
              <a:latin typeface="+mj-lt"/>
            </a:rPr>
            <a:t>Class Status Confirmed (C) or Review with Fixed Review Date (FRD)</a:t>
          </a:r>
          <a:endParaRPr lang="pl-PL" sz="2000" dirty="0">
            <a:latin typeface="+mj-lt"/>
          </a:endParaRPr>
        </a:p>
      </dgm:t>
    </dgm:pt>
    <dgm:pt modelId="{15BBF76F-4A51-421A-A4B3-191A70D41F63}" type="parTrans" cxnId="{F4FEDD8D-6436-46C6-B6A8-1AC6D764E6B2}">
      <dgm:prSet/>
      <dgm:spPr/>
      <dgm:t>
        <a:bodyPr/>
        <a:lstStyle/>
        <a:p>
          <a:endParaRPr lang="pl-PL" sz="2000">
            <a:latin typeface="+mj-lt"/>
          </a:endParaRPr>
        </a:p>
      </dgm:t>
    </dgm:pt>
    <dgm:pt modelId="{CD1C4621-656F-465C-A371-58F769737C60}" type="sibTrans" cxnId="{F4FEDD8D-6436-46C6-B6A8-1AC6D764E6B2}">
      <dgm:prSet/>
      <dgm:spPr/>
      <dgm:t>
        <a:bodyPr/>
        <a:lstStyle/>
        <a:p>
          <a:endParaRPr lang="pl-PL" sz="2000">
            <a:latin typeface="+mj-lt"/>
          </a:endParaRPr>
        </a:p>
      </dgm:t>
    </dgm:pt>
    <dgm:pt modelId="{837CBE27-05C7-4E92-9CC8-19579F560EB3}" type="pres">
      <dgm:prSet presAssocID="{A167E184-ACBC-4CFA-9955-DE4839A91CFE}" presName="linear" presStyleCnt="0">
        <dgm:presLayoutVars>
          <dgm:animLvl val="lvl"/>
          <dgm:resizeHandles val="exact"/>
        </dgm:presLayoutVars>
      </dgm:prSet>
      <dgm:spPr/>
    </dgm:pt>
    <dgm:pt modelId="{D0255EEA-169A-45C7-A8A4-0C2C17B20401}" type="pres">
      <dgm:prSet presAssocID="{71D5C469-BF42-41B4-A37A-590FFB27D26E}" presName="parentText" presStyleLbl="node1" presStyleIdx="0" presStyleCnt="2">
        <dgm:presLayoutVars>
          <dgm:chMax val="0"/>
          <dgm:bulletEnabled val="1"/>
        </dgm:presLayoutVars>
      </dgm:prSet>
      <dgm:spPr/>
    </dgm:pt>
    <dgm:pt modelId="{FE24E978-F1FC-42B9-B5E6-5AD43F12342E}" type="pres">
      <dgm:prSet presAssocID="{ACD68261-01A2-47E0-8882-B8C4FAEC2B65}" presName="spacer" presStyleCnt="0"/>
      <dgm:spPr/>
    </dgm:pt>
    <dgm:pt modelId="{9D7B9104-9512-41AE-AD09-B66C82CC3B5A}" type="pres">
      <dgm:prSet presAssocID="{A506F190-BF00-40E8-99DD-02DD21212FCA}" presName="parentText" presStyleLbl="node1" presStyleIdx="1" presStyleCnt="2" custScaleY="59416">
        <dgm:presLayoutVars>
          <dgm:chMax val="0"/>
          <dgm:bulletEnabled val="1"/>
        </dgm:presLayoutVars>
      </dgm:prSet>
      <dgm:spPr/>
    </dgm:pt>
  </dgm:ptLst>
  <dgm:cxnLst>
    <dgm:cxn modelId="{9FCB681B-3C63-4422-BA0B-036C23F3F9C2}" type="presOf" srcId="{A506F190-BF00-40E8-99DD-02DD21212FCA}" destId="{9D7B9104-9512-41AE-AD09-B66C82CC3B5A}" srcOrd="0" destOrd="0" presId="urn:microsoft.com/office/officeart/2005/8/layout/vList2"/>
    <dgm:cxn modelId="{FEBE651E-B5D8-43F5-A14E-2F6F580BE3DB}" srcId="{A167E184-ACBC-4CFA-9955-DE4839A91CFE}" destId="{71D5C469-BF42-41B4-A37A-590FFB27D26E}" srcOrd="0" destOrd="0" parTransId="{A9CE5D87-0B80-4760-8DB7-C3BF0598D318}" sibTransId="{ACD68261-01A2-47E0-8882-B8C4FAEC2B65}"/>
    <dgm:cxn modelId="{9C1B1D5F-5226-482A-99BC-5EBBCDA0858F}" type="presOf" srcId="{71D5C469-BF42-41B4-A37A-590FFB27D26E}" destId="{D0255EEA-169A-45C7-A8A4-0C2C17B20401}" srcOrd="0" destOrd="0" presId="urn:microsoft.com/office/officeart/2005/8/layout/vList2"/>
    <dgm:cxn modelId="{F4FEDD8D-6436-46C6-B6A8-1AC6D764E6B2}" srcId="{A167E184-ACBC-4CFA-9955-DE4839A91CFE}" destId="{A506F190-BF00-40E8-99DD-02DD21212FCA}" srcOrd="1" destOrd="0" parTransId="{15BBF76F-4A51-421A-A4B3-191A70D41F63}" sibTransId="{CD1C4621-656F-465C-A371-58F769737C60}"/>
    <dgm:cxn modelId="{5A4C31F5-C502-4E2A-B4F7-B094843A10C1}" type="presOf" srcId="{A167E184-ACBC-4CFA-9955-DE4839A91CFE}" destId="{837CBE27-05C7-4E92-9CC8-19579F560EB3}" srcOrd="0" destOrd="0" presId="urn:microsoft.com/office/officeart/2005/8/layout/vList2"/>
    <dgm:cxn modelId="{1A4FC3D8-F227-4942-8CFC-2901BD36EB77}" type="presParOf" srcId="{837CBE27-05C7-4E92-9CC8-19579F560EB3}" destId="{D0255EEA-169A-45C7-A8A4-0C2C17B20401}" srcOrd="0" destOrd="0" presId="urn:microsoft.com/office/officeart/2005/8/layout/vList2"/>
    <dgm:cxn modelId="{3BB2A092-6257-45B6-8E67-2BA0F83C387E}" type="presParOf" srcId="{837CBE27-05C7-4E92-9CC8-19579F560EB3}" destId="{FE24E978-F1FC-42B9-B5E6-5AD43F12342E}" srcOrd="1" destOrd="0" presId="urn:microsoft.com/office/officeart/2005/8/layout/vList2"/>
    <dgm:cxn modelId="{0BB2A2EF-6B76-4FF7-86F3-4CB37BECA1FF}" type="presParOf" srcId="{837CBE27-05C7-4E92-9CC8-19579F560EB3}" destId="{9D7B9104-9512-41AE-AD09-B66C82CC3B5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63A6632-CA59-473F-B40D-B192D15CED4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EAB2645C-9519-4B34-BF62-98F3A0571181}">
      <dgm:prSet phldrT="[Tekst]" custT="1"/>
      <dgm:spPr/>
      <dgm:t>
        <a:bodyPr/>
        <a:lstStyle/>
        <a:p>
          <a:pPr algn="just"/>
          <a:r>
            <a:rPr lang="en-US" sz="2000" dirty="0">
              <a:latin typeface="+mj-lt"/>
            </a:rPr>
            <a:t>A Protest may not be made in respect of an Athlete who has been allocated Sport</a:t>
          </a:r>
          <a:r>
            <a:rPr lang="pl-PL" sz="2000" dirty="0">
              <a:latin typeface="+mj-lt"/>
            </a:rPr>
            <a:t> Class Not </a:t>
          </a:r>
          <a:r>
            <a:rPr lang="pl-PL" sz="2000" dirty="0" err="1">
              <a:latin typeface="+mj-lt"/>
            </a:rPr>
            <a:t>Eligible</a:t>
          </a:r>
          <a:r>
            <a:rPr lang="pl-PL" sz="2000" dirty="0">
              <a:latin typeface="+mj-lt"/>
            </a:rPr>
            <a:t> (NE)</a:t>
          </a:r>
        </a:p>
      </dgm:t>
    </dgm:pt>
    <dgm:pt modelId="{E45DA377-8B1E-4ED7-AFBC-A12D89CB50A4}" type="parTrans" cxnId="{B5E423A6-40DB-4C3B-963C-23C354D672A9}">
      <dgm:prSet/>
      <dgm:spPr/>
      <dgm:t>
        <a:bodyPr/>
        <a:lstStyle/>
        <a:p>
          <a:pPr algn="just"/>
          <a:endParaRPr lang="pl-PL" sz="2000">
            <a:latin typeface="+mj-lt"/>
          </a:endParaRPr>
        </a:p>
      </dgm:t>
    </dgm:pt>
    <dgm:pt modelId="{6A41ACCB-863A-413C-B755-97F66A94E794}" type="sibTrans" cxnId="{B5E423A6-40DB-4C3B-963C-23C354D672A9}">
      <dgm:prSet/>
      <dgm:spPr/>
      <dgm:t>
        <a:bodyPr/>
        <a:lstStyle/>
        <a:p>
          <a:pPr algn="just"/>
          <a:endParaRPr lang="pl-PL" sz="2000">
            <a:latin typeface="+mj-lt"/>
          </a:endParaRPr>
        </a:p>
      </dgm:t>
    </dgm:pt>
    <dgm:pt modelId="{C9FAF72E-C991-412B-ABEA-BD47ED5F151E}">
      <dgm:prSet custT="1"/>
      <dgm:spPr/>
      <dgm:t>
        <a:bodyPr/>
        <a:lstStyle/>
        <a:p>
          <a:pPr algn="just"/>
          <a:r>
            <a:rPr lang="en-US" sz="2000" dirty="0">
              <a:latin typeface="+mj-lt"/>
            </a:rPr>
            <a:t>A Protest may only be made in respect of an Athlete’s Sport Class</a:t>
          </a:r>
          <a:r>
            <a:rPr lang="pl-PL" sz="2000" dirty="0">
              <a:latin typeface="+mj-lt"/>
            </a:rPr>
            <a:t>, not of Status. </a:t>
          </a:r>
        </a:p>
      </dgm:t>
    </dgm:pt>
    <dgm:pt modelId="{9D14AE20-AA57-4AC7-9990-8FCAB0A46C21}" type="parTrans" cxnId="{33A32782-45B2-4F92-A927-D6ABF20DE188}">
      <dgm:prSet/>
      <dgm:spPr/>
      <dgm:t>
        <a:bodyPr/>
        <a:lstStyle/>
        <a:p>
          <a:pPr algn="just"/>
          <a:endParaRPr lang="pl-PL" sz="2000">
            <a:latin typeface="+mj-lt"/>
          </a:endParaRPr>
        </a:p>
      </dgm:t>
    </dgm:pt>
    <dgm:pt modelId="{60D169D9-E2D2-4103-BB69-A4FC47494185}" type="sibTrans" cxnId="{33A32782-45B2-4F92-A927-D6ABF20DE188}">
      <dgm:prSet/>
      <dgm:spPr/>
      <dgm:t>
        <a:bodyPr/>
        <a:lstStyle/>
        <a:p>
          <a:pPr algn="just"/>
          <a:endParaRPr lang="pl-PL" sz="2000">
            <a:latin typeface="+mj-lt"/>
          </a:endParaRPr>
        </a:p>
      </dgm:t>
    </dgm:pt>
    <dgm:pt modelId="{6DA3DA30-B9B7-4E6F-855C-F5A212A73E1F}">
      <dgm:prSet custT="1"/>
      <dgm:spPr/>
      <dgm:t>
        <a:bodyPr/>
        <a:lstStyle/>
        <a:p>
          <a:pPr algn="just"/>
          <a:r>
            <a:rPr lang="pl-PL" sz="2000" dirty="0">
              <a:latin typeface="+mj-lt"/>
            </a:rPr>
            <a:t>Protest </a:t>
          </a:r>
          <a:r>
            <a:rPr lang="pl-PL" sz="2000" dirty="0" err="1">
              <a:latin typeface="+mj-lt"/>
            </a:rPr>
            <a:t>can</a:t>
          </a:r>
          <a:r>
            <a:rPr lang="pl-PL" sz="2000" dirty="0">
              <a:latin typeface="+mj-lt"/>
            </a:rPr>
            <a:t> be </a:t>
          </a:r>
          <a:r>
            <a:rPr lang="pl-PL" sz="2000" dirty="0" err="1">
              <a:latin typeface="+mj-lt"/>
            </a:rPr>
            <a:t>made</a:t>
          </a:r>
          <a:r>
            <a:rPr lang="pl-PL" sz="2000" dirty="0">
              <a:latin typeface="+mj-lt"/>
            </a:rPr>
            <a:t> out of </a:t>
          </a:r>
          <a:r>
            <a:rPr lang="pl-PL" sz="2000" dirty="0" err="1">
              <a:latin typeface="+mj-lt"/>
            </a:rPr>
            <a:t>or</a:t>
          </a:r>
          <a:r>
            <a:rPr lang="pl-PL" sz="2000" dirty="0">
              <a:latin typeface="+mj-lt"/>
            </a:rPr>
            <a:t> </a:t>
          </a:r>
          <a:r>
            <a:rPr lang="pl-PL" sz="2000" dirty="0" err="1">
              <a:latin typeface="+mj-lt"/>
            </a:rPr>
            <a:t>during</a:t>
          </a:r>
          <a:r>
            <a:rPr lang="pl-PL" sz="2000" dirty="0">
              <a:latin typeface="+mj-lt"/>
            </a:rPr>
            <a:t> </a:t>
          </a:r>
          <a:r>
            <a:rPr lang="pl-PL" sz="2000" dirty="0" err="1">
              <a:latin typeface="+mj-lt"/>
            </a:rPr>
            <a:t>competition</a:t>
          </a:r>
          <a:endParaRPr lang="pl-PL" sz="2000" dirty="0">
            <a:latin typeface="+mj-lt"/>
          </a:endParaRPr>
        </a:p>
      </dgm:t>
    </dgm:pt>
    <dgm:pt modelId="{0DAD549F-24BD-423B-82AB-EBC98C5C04F0}" type="parTrans" cxnId="{9DA2EF38-CAA4-4FD9-8B9C-EBC7B4C20BDE}">
      <dgm:prSet/>
      <dgm:spPr/>
      <dgm:t>
        <a:bodyPr/>
        <a:lstStyle/>
        <a:p>
          <a:endParaRPr lang="pl-PL" sz="2000">
            <a:latin typeface="+mj-lt"/>
          </a:endParaRPr>
        </a:p>
      </dgm:t>
    </dgm:pt>
    <dgm:pt modelId="{A8E0BA5F-284B-498C-A17A-D645347BC665}" type="sibTrans" cxnId="{9DA2EF38-CAA4-4FD9-8B9C-EBC7B4C20BDE}">
      <dgm:prSet/>
      <dgm:spPr/>
      <dgm:t>
        <a:bodyPr/>
        <a:lstStyle/>
        <a:p>
          <a:endParaRPr lang="pl-PL" sz="2000">
            <a:latin typeface="+mj-lt"/>
          </a:endParaRPr>
        </a:p>
      </dgm:t>
    </dgm:pt>
    <dgm:pt modelId="{BC0F9475-90B3-4FF8-AF70-AA3969657638}" type="pres">
      <dgm:prSet presAssocID="{463A6632-CA59-473F-B40D-B192D15CED45}" presName="linear" presStyleCnt="0">
        <dgm:presLayoutVars>
          <dgm:animLvl val="lvl"/>
          <dgm:resizeHandles val="exact"/>
        </dgm:presLayoutVars>
      </dgm:prSet>
      <dgm:spPr/>
    </dgm:pt>
    <dgm:pt modelId="{E45DEE83-3FA5-4F1D-9C06-2D097F67BC04}" type="pres">
      <dgm:prSet presAssocID="{C9FAF72E-C991-412B-ABEA-BD47ED5F151E}" presName="parentText" presStyleLbl="node1" presStyleIdx="0" presStyleCnt="3">
        <dgm:presLayoutVars>
          <dgm:chMax val="0"/>
          <dgm:bulletEnabled val="1"/>
        </dgm:presLayoutVars>
      </dgm:prSet>
      <dgm:spPr/>
    </dgm:pt>
    <dgm:pt modelId="{A2BF35EB-1A3F-4C4E-B335-27D730C907C7}" type="pres">
      <dgm:prSet presAssocID="{60D169D9-E2D2-4103-BB69-A4FC47494185}" presName="spacer" presStyleCnt="0"/>
      <dgm:spPr/>
    </dgm:pt>
    <dgm:pt modelId="{74171F18-A94F-4CFB-BBC9-5CBF82668DEF}" type="pres">
      <dgm:prSet presAssocID="{EAB2645C-9519-4B34-BF62-98F3A0571181}" presName="parentText" presStyleLbl="node1" presStyleIdx="1" presStyleCnt="3">
        <dgm:presLayoutVars>
          <dgm:chMax val="0"/>
          <dgm:bulletEnabled val="1"/>
        </dgm:presLayoutVars>
      </dgm:prSet>
      <dgm:spPr/>
    </dgm:pt>
    <dgm:pt modelId="{985E12CE-A93A-4D13-97FE-7662D0661DC9}" type="pres">
      <dgm:prSet presAssocID="{6A41ACCB-863A-413C-B755-97F66A94E794}" presName="spacer" presStyleCnt="0"/>
      <dgm:spPr/>
    </dgm:pt>
    <dgm:pt modelId="{13A8AEF8-A1D7-4060-8D22-F1D914D05FE4}" type="pres">
      <dgm:prSet presAssocID="{6DA3DA30-B9B7-4E6F-855C-F5A212A73E1F}" presName="parentText" presStyleLbl="node1" presStyleIdx="2" presStyleCnt="3">
        <dgm:presLayoutVars>
          <dgm:chMax val="0"/>
          <dgm:bulletEnabled val="1"/>
        </dgm:presLayoutVars>
      </dgm:prSet>
      <dgm:spPr/>
    </dgm:pt>
  </dgm:ptLst>
  <dgm:cxnLst>
    <dgm:cxn modelId="{9DA2EF38-CAA4-4FD9-8B9C-EBC7B4C20BDE}" srcId="{463A6632-CA59-473F-B40D-B192D15CED45}" destId="{6DA3DA30-B9B7-4E6F-855C-F5A212A73E1F}" srcOrd="2" destOrd="0" parTransId="{0DAD549F-24BD-423B-82AB-EBC98C5C04F0}" sibTransId="{A8E0BA5F-284B-498C-A17A-D645347BC665}"/>
    <dgm:cxn modelId="{33A32782-45B2-4F92-A927-D6ABF20DE188}" srcId="{463A6632-CA59-473F-B40D-B192D15CED45}" destId="{C9FAF72E-C991-412B-ABEA-BD47ED5F151E}" srcOrd="0" destOrd="0" parTransId="{9D14AE20-AA57-4AC7-9990-8FCAB0A46C21}" sibTransId="{60D169D9-E2D2-4103-BB69-A4FC47494185}"/>
    <dgm:cxn modelId="{013B6890-300C-4AF5-BAB5-90596173C4A0}" type="presOf" srcId="{C9FAF72E-C991-412B-ABEA-BD47ED5F151E}" destId="{E45DEE83-3FA5-4F1D-9C06-2D097F67BC04}" srcOrd="0" destOrd="0" presId="urn:microsoft.com/office/officeart/2005/8/layout/vList2"/>
    <dgm:cxn modelId="{B5E423A6-40DB-4C3B-963C-23C354D672A9}" srcId="{463A6632-CA59-473F-B40D-B192D15CED45}" destId="{EAB2645C-9519-4B34-BF62-98F3A0571181}" srcOrd="1" destOrd="0" parTransId="{E45DA377-8B1E-4ED7-AFBC-A12D89CB50A4}" sibTransId="{6A41ACCB-863A-413C-B755-97F66A94E794}"/>
    <dgm:cxn modelId="{09A2C7AA-818B-40DB-B6DE-B6C4C650BC5F}" type="presOf" srcId="{6DA3DA30-B9B7-4E6F-855C-F5A212A73E1F}" destId="{13A8AEF8-A1D7-4060-8D22-F1D914D05FE4}" srcOrd="0" destOrd="0" presId="urn:microsoft.com/office/officeart/2005/8/layout/vList2"/>
    <dgm:cxn modelId="{0B147BBF-9546-4AF8-9DAF-76E0DFD8C3AB}" type="presOf" srcId="{EAB2645C-9519-4B34-BF62-98F3A0571181}" destId="{74171F18-A94F-4CFB-BBC9-5CBF82668DEF}" srcOrd="0" destOrd="0" presId="urn:microsoft.com/office/officeart/2005/8/layout/vList2"/>
    <dgm:cxn modelId="{610AAAE7-0A42-43D1-96EC-53D5A4F0077B}" type="presOf" srcId="{463A6632-CA59-473F-B40D-B192D15CED45}" destId="{BC0F9475-90B3-4FF8-AF70-AA3969657638}" srcOrd="0" destOrd="0" presId="urn:microsoft.com/office/officeart/2005/8/layout/vList2"/>
    <dgm:cxn modelId="{15407314-7D35-4EE9-9783-7C5438D20E5F}" type="presParOf" srcId="{BC0F9475-90B3-4FF8-AF70-AA3969657638}" destId="{E45DEE83-3FA5-4F1D-9C06-2D097F67BC04}" srcOrd="0" destOrd="0" presId="urn:microsoft.com/office/officeart/2005/8/layout/vList2"/>
    <dgm:cxn modelId="{E9CB805E-BD00-4C91-ABD8-85D494DECF3D}" type="presParOf" srcId="{BC0F9475-90B3-4FF8-AF70-AA3969657638}" destId="{A2BF35EB-1A3F-4C4E-B335-27D730C907C7}" srcOrd="1" destOrd="0" presId="urn:microsoft.com/office/officeart/2005/8/layout/vList2"/>
    <dgm:cxn modelId="{8EC5CE23-06C3-43FF-BFC8-1619F3A87145}" type="presParOf" srcId="{BC0F9475-90B3-4FF8-AF70-AA3969657638}" destId="{74171F18-A94F-4CFB-BBC9-5CBF82668DEF}" srcOrd="2" destOrd="0" presId="urn:microsoft.com/office/officeart/2005/8/layout/vList2"/>
    <dgm:cxn modelId="{E5EE0716-7978-4E51-B52E-E9491B981615}" type="presParOf" srcId="{BC0F9475-90B3-4FF8-AF70-AA3969657638}" destId="{985E12CE-A93A-4D13-97FE-7662D0661DC9}" srcOrd="3" destOrd="0" presId="urn:microsoft.com/office/officeart/2005/8/layout/vList2"/>
    <dgm:cxn modelId="{48EAAABD-32C9-4D43-A070-BA83FB106B80}" type="presParOf" srcId="{BC0F9475-90B3-4FF8-AF70-AA3969657638}" destId="{13A8AEF8-A1D7-4060-8D22-F1D914D05FE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63A6632-CA59-473F-B40D-B192D15CED4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EAB2645C-9519-4B34-BF62-98F3A0571181}">
      <dgm:prSet phldrT="[Tekst]" custT="1"/>
      <dgm:spPr/>
      <dgm:t>
        <a:bodyPr/>
        <a:lstStyle/>
        <a:p>
          <a:pPr algn="ctr"/>
          <a:r>
            <a:rPr lang="pl-PL" sz="3700" b="1" dirty="0">
              <a:latin typeface="+mj-lt"/>
            </a:rPr>
            <a:t>WWR Protest</a:t>
          </a:r>
        </a:p>
        <a:p>
          <a:pPr algn="just"/>
          <a:r>
            <a:rPr lang="pl-PL" sz="2000" dirty="0">
              <a:latin typeface="+mj-lt"/>
            </a:rPr>
            <a:t>WWR </a:t>
          </a:r>
          <a:r>
            <a:rPr lang="en-US" sz="2000" dirty="0">
              <a:latin typeface="+mj-lt"/>
            </a:rPr>
            <a:t>may, in its discretion, make a</a:t>
          </a:r>
          <a:r>
            <a:rPr lang="pl-PL" sz="2000" dirty="0">
              <a:latin typeface="+mj-lt"/>
            </a:rPr>
            <a:t> Protest </a:t>
          </a:r>
          <a:r>
            <a:rPr lang="pl-PL" sz="2000" dirty="0" err="1">
              <a:latin typeface="+mj-lt"/>
            </a:rPr>
            <a:t>at</a:t>
          </a:r>
          <a:r>
            <a:rPr lang="pl-PL" sz="2000" dirty="0">
              <a:latin typeface="+mj-lt"/>
            </a:rPr>
            <a:t> </a:t>
          </a:r>
          <a:r>
            <a:rPr lang="pl-PL" sz="2000" dirty="0" err="1">
              <a:latin typeface="+mj-lt"/>
            </a:rPr>
            <a:t>any</a:t>
          </a:r>
          <a:r>
            <a:rPr lang="pl-PL" sz="2000" dirty="0">
              <a:latin typeface="+mj-lt"/>
            </a:rPr>
            <a:t> </a:t>
          </a:r>
          <a:r>
            <a:rPr lang="pl-PL" sz="2000" dirty="0" err="1">
              <a:latin typeface="+mj-lt"/>
            </a:rPr>
            <a:t>time</a:t>
          </a:r>
          <a:r>
            <a:rPr lang="pl-PL" sz="2000" dirty="0">
              <a:latin typeface="+mj-lt"/>
            </a:rPr>
            <a:t> in </a:t>
          </a:r>
          <a:r>
            <a:rPr lang="pl-PL" sz="2000" dirty="0" err="1">
              <a:latin typeface="+mj-lt"/>
            </a:rPr>
            <a:t>respect</a:t>
          </a:r>
          <a:r>
            <a:rPr lang="pl-PL" sz="2000" dirty="0">
              <a:latin typeface="+mj-lt"/>
            </a:rPr>
            <a:t> of </a:t>
          </a:r>
          <a:r>
            <a:rPr lang="pl-PL" sz="2000" dirty="0" err="1">
              <a:latin typeface="+mj-lt"/>
            </a:rPr>
            <a:t>any</a:t>
          </a:r>
          <a:r>
            <a:rPr lang="pl-PL" sz="2000" dirty="0">
              <a:latin typeface="+mj-lt"/>
            </a:rPr>
            <a:t> </a:t>
          </a:r>
          <a:r>
            <a:rPr lang="pl-PL" sz="2000" dirty="0" err="1">
              <a:latin typeface="+mj-lt"/>
            </a:rPr>
            <a:t>athlete</a:t>
          </a:r>
          <a:r>
            <a:rPr lang="pl-PL" sz="2000" dirty="0">
              <a:latin typeface="+mj-lt"/>
            </a:rPr>
            <a:t> </a:t>
          </a:r>
          <a:r>
            <a:rPr lang="pl-PL" sz="2000" dirty="0" err="1">
              <a:latin typeface="+mj-lt"/>
            </a:rPr>
            <a:t>or</a:t>
          </a:r>
          <a:r>
            <a:rPr lang="pl-PL" sz="2000" dirty="0">
              <a:latin typeface="+mj-lt"/>
            </a:rPr>
            <a:t> as a </a:t>
          </a:r>
          <a:r>
            <a:rPr lang="pl-PL" sz="2000" dirty="0" err="1">
              <a:latin typeface="+mj-lt"/>
            </a:rPr>
            <a:t>result</a:t>
          </a:r>
          <a:r>
            <a:rPr lang="pl-PL" sz="2000" dirty="0">
              <a:latin typeface="+mj-lt"/>
            </a:rPr>
            <a:t> of a </a:t>
          </a:r>
          <a:r>
            <a:rPr lang="pl-PL" sz="2000" dirty="0" err="1">
              <a:latin typeface="+mj-lt"/>
            </a:rPr>
            <a:t>documented</a:t>
          </a:r>
          <a:r>
            <a:rPr lang="pl-PL" sz="2000" dirty="0">
              <a:latin typeface="+mj-lt"/>
            </a:rPr>
            <a:t> </a:t>
          </a:r>
          <a:r>
            <a:rPr lang="pl-PL" sz="2000" dirty="0" err="1">
              <a:latin typeface="+mj-lt"/>
            </a:rPr>
            <a:t>request</a:t>
          </a:r>
          <a:r>
            <a:rPr lang="pl-PL" sz="2000" dirty="0">
              <a:latin typeface="+mj-lt"/>
            </a:rPr>
            <a:t> from </a:t>
          </a:r>
          <a:r>
            <a:rPr lang="pl-PL" sz="2000" dirty="0" err="1">
              <a:latin typeface="+mj-lt"/>
            </a:rPr>
            <a:t>another</a:t>
          </a:r>
          <a:r>
            <a:rPr lang="pl-PL" sz="2000" dirty="0">
              <a:latin typeface="+mj-lt"/>
            </a:rPr>
            <a:t> NMO</a:t>
          </a:r>
        </a:p>
      </dgm:t>
    </dgm:pt>
    <dgm:pt modelId="{E45DA377-8B1E-4ED7-AFBC-A12D89CB50A4}" type="parTrans" cxnId="{B5E423A6-40DB-4C3B-963C-23C354D672A9}">
      <dgm:prSet/>
      <dgm:spPr/>
      <dgm:t>
        <a:bodyPr/>
        <a:lstStyle/>
        <a:p>
          <a:pPr algn="just"/>
          <a:endParaRPr lang="pl-PL" sz="2000">
            <a:latin typeface="+mj-lt"/>
          </a:endParaRPr>
        </a:p>
      </dgm:t>
    </dgm:pt>
    <dgm:pt modelId="{6A41ACCB-863A-413C-B755-97F66A94E794}" type="sibTrans" cxnId="{B5E423A6-40DB-4C3B-963C-23C354D672A9}">
      <dgm:prSet/>
      <dgm:spPr/>
      <dgm:t>
        <a:bodyPr/>
        <a:lstStyle/>
        <a:p>
          <a:pPr algn="just"/>
          <a:endParaRPr lang="pl-PL" sz="2000">
            <a:latin typeface="+mj-lt"/>
          </a:endParaRPr>
        </a:p>
      </dgm:t>
    </dgm:pt>
    <dgm:pt modelId="{C9FAF72E-C991-412B-ABEA-BD47ED5F151E}">
      <dgm:prSet custT="1"/>
      <dgm:spPr/>
      <dgm:t>
        <a:bodyPr/>
        <a:lstStyle/>
        <a:p>
          <a:pPr algn="ctr"/>
          <a:r>
            <a:rPr lang="pl-PL" sz="3700" b="1" dirty="0" err="1">
              <a:latin typeface="+mj-lt"/>
            </a:rPr>
            <a:t>National</a:t>
          </a:r>
          <a:r>
            <a:rPr lang="pl-PL" sz="3700" b="1" dirty="0">
              <a:latin typeface="+mj-lt"/>
            </a:rPr>
            <a:t> Protest </a:t>
          </a:r>
        </a:p>
        <a:p>
          <a:pPr algn="just"/>
          <a:r>
            <a:rPr lang="pl-PL" sz="2000" dirty="0">
              <a:latin typeface="+mj-lt"/>
            </a:rPr>
            <a:t>a </a:t>
          </a:r>
          <a:r>
            <a:rPr lang="en-US" sz="2000" dirty="0">
              <a:latin typeface="+mj-lt"/>
            </a:rPr>
            <a:t>National Member Organization</a:t>
          </a:r>
          <a:r>
            <a:rPr lang="pl-PL" sz="2000" dirty="0">
              <a:latin typeface="+mj-lt"/>
            </a:rPr>
            <a:t> (NMO)</a:t>
          </a:r>
          <a:r>
            <a:rPr lang="en-US" sz="2000" dirty="0">
              <a:latin typeface="+mj-lt"/>
            </a:rPr>
            <a:t> may only make a National Protest in respect of an</a:t>
          </a:r>
          <a:r>
            <a:rPr lang="pl-PL" sz="2000" dirty="0">
              <a:latin typeface="+mj-lt"/>
            </a:rPr>
            <a:t> </a:t>
          </a:r>
          <a:r>
            <a:rPr lang="pl-PL" sz="2000" dirty="0" err="1">
              <a:latin typeface="+mj-lt"/>
            </a:rPr>
            <a:t>athlete</a:t>
          </a:r>
          <a:r>
            <a:rPr lang="pl-PL" sz="2000" dirty="0">
              <a:latin typeface="+mj-lt"/>
            </a:rPr>
            <a:t> </a:t>
          </a:r>
          <a:r>
            <a:rPr lang="pl-PL" sz="2000" dirty="0" err="1">
              <a:latin typeface="+mj-lt"/>
            </a:rPr>
            <a:t>under</a:t>
          </a:r>
          <a:r>
            <a:rPr lang="pl-PL" sz="2000" dirty="0">
              <a:latin typeface="+mj-lt"/>
            </a:rPr>
            <a:t> </a:t>
          </a:r>
          <a:r>
            <a:rPr lang="pl-PL" sz="2000" dirty="0" err="1">
              <a:latin typeface="+mj-lt"/>
            </a:rPr>
            <a:t>its</a:t>
          </a:r>
          <a:r>
            <a:rPr lang="pl-PL" sz="2000" dirty="0">
              <a:latin typeface="+mj-lt"/>
            </a:rPr>
            <a:t> </a:t>
          </a:r>
          <a:r>
            <a:rPr lang="pl-PL" sz="2000" dirty="0" err="1">
              <a:latin typeface="+mj-lt"/>
            </a:rPr>
            <a:t>jurisdiction</a:t>
          </a:r>
          <a:r>
            <a:rPr lang="pl-PL" sz="2000" dirty="0">
              <a:latin typeface="+mj-lt"/>
            </a:rPr>
            <a:t> </a:t>
          </a:r>
        </a:p>
      </dgm:t>
    </dgm:pt>
    <dgm:pt modelId="{9D14AE20-AA57-4AC7-9990-8FCAB0A46C21}" type="parTrans" cxnId="{33A32782-45B2-4F92-A927-D6ABF20DE188}">
      <dgm:prSet/>
      <dgm:spPr/>
      <dgm:t>
        <a:bodyPr/>
        <a:lstStyle/>
        <a:p>
          <a:pPr algn="just"/>
          <a:endParaRPr lang="pl-PL" sz="2000">
            <a:latin typeface="+mj-lt"/>
          </a:endParaRPr>
        </a:p>
      </dgm:t>
    </dgm:pt>
    <dgm:pt modelId="{60D169D9-E2D2-4103-BB69-A4FC47494185}" type="sibTrans" cxnId="{33A32782-45B2-4F92-A927-D6ABF20DE188}">
      <dgm:prSet/>
      <dgm:spPr/>
      <dgm:t>
        <a:bodyPr/>
        <a:lstStyle/>
        <a:p>
          <a:pPr algn="just"/>
          <a:endParaRPr lang="pl-PL" sz="2000">
            <a:latin typeface="+mj-lt"/>
          </a:endParaRPr>
        </a:p>
      </dgm:t>
    </dgm:pt>
    <dgm:pt modelId="{BC0F9475-90B3-4FF8-AF70-AA3969657638}" type="pres">
      <dgm:prSet presAssocID="{463A6632-CA59-473F-B40D-B192D15CED45}" presName="linear" presStyleCnt="0">
        <dgm:presLayoutVars>
          <dgm:animLvl val="lvl"/>
          <dgm:resizeHandles val="exact"/>
        </dgm:presLayoutVars>
      </dgm:prSet>
      <dgm:spPr/>
    </dgm:pt>
    <dgm:pt modelId="{E45DEE83-3FA5-4F1D-9C06-2D097F67BC04}" type="pres">
      <dgm:prSet presAssocID="{C9FAF72E-C991-412B-ABEA-BD47ED5F151E}" presName="parentText" presStyleLbl="node1" presStyleIdx="0" presStyleCnt="2">
        <dgm:presLayoutVars>
          <dgm:chMax val="0"/>
          <dgm:bulletEnabled val="1"/>
        </dgm:presLayoutVars>
      </dgm:prSet>
      <dgm:spPr/>
    </dgm:pt>
    <dgm:pt modelId="{A2BF35EB-1A3F-4C4E-B335-27D730C907C7}" type="pres">
      <dgm:prSet presAssocID="{60D169D9-E2D2-4103-BB69-A4FC47494185}" presName="spacer" presStyleCnt="0"/>
      <dgm:spPr/>
    </dgm:pt>
    <dgm:pt modelId="{74171F18-A94F-4CFB-BBC9-5CBF82668DEF}" type="pres">
      <dgm:prSet presAssocID="{EAB2645C-9519-4B34-BF62-98F3A0571181}" presName="parentText" presStyleLbl="node1" presStyleIdx="1" presStyleCnt="2">
        <dgm:presLayoutVars>
          <dgm:chMax val="0"/>
          <dgm:bulletEnabled val="1"/>
        </dgm:presLayoutVars>
      </dgm:prSet>
      <dgm:spPr/>
    </dgm:pt>
  </dgm:ptLst>
  <dgm:cxnLst>
    <dgm:cxn modelId="{33A32782-45B2-4F92-A927-D6ABF20DE188}" srcId="{463A6632-CA59-473F-B40D-B192D15CED45}" destId="{C9FAF72E-C991-412B-ABEA-BD47ED5F151E}" srcOrd="0" destOrd="0" parTransId="{9D14AE20-AA57-4AC7-9990-8FCAB0A46C21}" sibTransId="{60D169D9-E2D2-4103-BB69-A4FC47494185}"/>
    <dgm:cxn modelId="{013B6890-300C-4AF5-BAB5-90596173C4A0}" type="presOf" srcId="{C9FAF72E-C991-412B-ABEA-BD47ED5F151E}" destId="{E45DEE83-3FA5-4F1D-9C06-2D097F67BC04}" srcOrd="0" destOrd="0" presId="urn:microsoft.com/office/officeart/2005/8/layout/vList2"/>
    <dgm:cxn modelId="{B5E423A6-40DB-4C3B-963C-23C354D672A9}" srcId="{463A6632-CA59-473F-B40D-B192D15CED45}" destId="{EAB2645C-9519-4B34-BF62-98F3A0571181}" srcOrd="1" destOrd="0" parTransId="{E45DA377-8B1E-4ED7-AFBC-A12D89CB50A4}" sibTransId="{6A41ACCB-863A-413C-B755-97F66A94E794}"/>
    <dgm:cxn modelId="{0B147BBF-9546-4AF8-9DAF-76E0DFD8C3AB}" type="presOf" srcId="{EAB2645C-9519-4B34-BF62-98F3A0571181}" destId="{74171F18-A94F-4CFB-BBC9-5CBF82668DEF}" srcOrd="0" destOrd="0" presId="urn:microsoft.com/office/officeart/2005/8/layout/vList2"/>
    <dgm:cxn modelId="{610AAAE7-0A42-43D1-96EC-53D5A4F0077B}" type="presOf" srcId="{463A6632-CA59-473F-B40D-B192D15CED45}" destId="{BC0F9475-90B3-4FF8-AF70-AA3969657638}" srcOrd="0" destOrd="0" presId="urn:microsoft.com/office/officeart/2005/8/layout/vList2"/>
    <dgm:cxn modelId="{15407314-7D35-4EE9-9783-7C5438D20E5F}" type="presParOf" srcId="{BC0F9475-90B3-4FF8-AF70-AA3969657638}" destId="{E45DEE83-3FA5-4F1D-9C06-2D097F67BC04}" srcOrd="0" destOrd="0" presId="urn:microsoft.com/office/officeart/2005/8/layout/vList2"/>
    <dgm:cxn modelId="{E9CB805E-BD00-4C91-ABD8-85D494DECF3D}" type="presParOf" srcId="{BC0F9475-90B3-4FF8-AF70-AA3969657638}" destId="{A2BF35EB-1A3F-4C4E-B335-27D730C907C7}" srcOrd="1" destOrd="0" presId="urn:microsoft.com/office/officeart/2005/8/layout/vList2"/>
    <dgm:cxn modelId="{8EC5CE23-06C3-43FF-BFC8-1619F3A87145}" type="presParOf" srcId="{BC0F9475-90B3-4FF8-AF70-AA3969657638}" destId="{74171F18-A94F-4CFB-BBC9-5CBF82668DE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63A6632-CA59-473F-B40D-B192D15CED4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l-PL"/>
        </a:p>
      </dgm:t>
    </dgm:pt>
    <dgm:pt modelId="{EAB2645C-9519-4B34-BF62-98F3A0571181}">
      <dgm:prSet phldrT="[Tekst]" custT="1"/>
      <dgm:spPr/>
      <dgm:t>
        <a:bodyPr/>
        <a:lstStyle/>
        <a:p>
          <a:pPr algn="just"/>
          <a:r>
            <a:rPr lang="en-US" sz="2000" dirty="0">
              <a:latin typeface="+mj-lt"/>
            </a:rPr>
            <a:t>Protest panels can access any and all written documentation from previous athlete evaluations </a:t>
          </a:r>
          <a:endParaRPr lang="pl-PL" sz="2000" dirty="0">
            <a:latin typeface="+mj-lt"/>
          </a:endParaRPr>
        </a:p>
      </dgm:t>
    </dgm:pt>
    <dgm:pt modelId="{E45DA377-8B1E-4ED7-AFBC-A12D89CB50A4}" type="parTrans" cxnId="{B5E423A6-40DB-4C3B-963C-23C354D672A9}">
      <dgm:prSet/>
      <dgm:spPr/>
      <dgm:t>
        <a:bodyPr/>
        <a:lstStyle/>
        <a:p>
          <a:pPr algn="just"/>
          <a:endParaRPr lang="pl-PL" sz="2000">
            <a:latin typeface="+mj-lt"/>
          </a:endParaRPr>
        </a:p>
      </dgm:t>
    </dgm:pt>
    <dgm:pt modelId="{6A41ACCB-863A-413C-B755-97F66A94E794}" type="sibTrans" cxnId="{B5E423A6-40DB-4C3B-963C-23C354D672A9}">
      <dgm:prSet/>
      <dgm:spPr/>
      <dgm:t>
        <a:bodyPr/>
        <a:lstStyle/>
        <a:p>
          <a:pPr algn="just"/>
          <a:endParaRPr lang="pl-PL" sz="2000">
            <a:latin typeface="+mj-lt"/>
          </a:endParaRPr>
        </a:p>
      </dgm:t>
    </dgm:pt>
    <dgm:pt modelId="{C9FAF72E-C991-412B-ABEA-BD47ED5F151E}">
      <dgm:prSet custT="1"/>
      <dgm:spPr/>
      <dgm:t>
        <a:bodyPr/>
        <a:lstStyle/>
        <a:p>
          <a:pPr algn="just"/>
          <a:r>
            <a:rPr lang="pl-PL" sz="2000" dirty="0">
              <a:latin typeface="+mj-lt"/>
            </a:rPr>
            <a:t>Protest </a:t>
          </a:r>
          <a:r>
            <a:rPr lang="pl-PL" sz="2000" dirty="0" err="1">
              <a:latin typeface="+mj-lt"/>
            </a:rPr>
            <a:t>fee</a:t>
          </a:r>
          <a:r>
            <a:rPr lang="pl-PL" sz="2000" dirty="0">
              <a:latin typeface="+mj-lt"/>
            </a:rPr>
            <a:t> – </a:t>
          </a:r>
          <a:r>
            <a:rPr lang="pl-PL" sz="2000" dirty="0" err="1">
              <a:latin typeface="+mj-lt"/>
            </a:rPr>
            <a:t>National</a:t>
          </a:r>
          <a:r>
            <a:rPr lang="pl-PL" sz="2000" dirty="0">
              <a:latin typeface="+mj-lt"/>
            </a:rPr>
            <a:t> Protest </a:t>
          </a:r>
          <a:r>
            <a:rPr lang="pl-PL" sz="2000" dirty="0" err="1">
              <a:latin typeface="+mj-lt"/>
            </a:rPr>
            <a:t>or</a:t>
          </a:r>
          <a:r>
            <a:rPr lang="pl-PL" sz="2000" dirty="0">
              <a:latin typeface="+mj-lt"/>
            </a:rPr>
            <a:t> WWR Protest </a:t>
          </a:r>
          <a:r>
            <a:rPr lang="pl-PL" sz="2000" dirty="0" err="1">
              <a:latin typeface="+mj-lt"/>
            </a:rPr>
            <a:t>request</a:t>
          </a:r>
          <a:endParaRPr lang="pl-PL" sz="2000" dirty="0">
            <a:latin typeface="+mj-lt"/>
          </a:endParaRPr>
        </a:p>
      </dgm:t>
    </dgm:pt>
    <dgm:pt modelId="{9D14AE20-AA57-4AC7-9990-8FCAB0A46C21}" type="parTrans" cxnId="{33A32782-45B2-4F92-A927-D6ABF20DE188}">
      <dgm:prSet/>
      <dgm:spPr/>
      <dgm:t>
        <a:bodyPr/>
        <a:lstStyle/>
        <a:p>
          <a:pPr algn="just"/>
          <a:endParaRPr lang="pl-PL" sz="2000">
            <a:latin typeface="+mj-lt"/>
          </a:endParaRPr>
        </a:p>
      </dgm:t>
    </dgm:pt>
    <dgm:pt modelId="{60D169D9-E2D2-4103-BB69-A4FC47494185}" type="sibTrans" cxnId="{33A32782-45B2-4F92-A927-D6ABF20DE188}">
      <dgm:prSet/>
      <dgm:spPr/>
      <dgm:t>
        <a:bodyPr/>
        <a:lstStyle/>
        <a:p>
          <a:pPr algn="just"/>
          <a:endParaRPr lang="pl-PL" sz="2000">
            <a:latin typeface="+mj-lt"/>
          </a:endParaRPr>
        </a:p>
      </dgm:t>
    </dgm:pt>
    <dgm:pt modelId="{6DA3DA30-B9B7-4E6F-855C-F5A212A73E1F}">
      <dgm:prSet custT="1"/>
      <dgm:spPr/>
      <dgm:t>
        <a:bodyPr/>
        <a:lstStyle/>
        <a:p>
          <a:pPr algn="just"/>
          <a:r>
            <a:rPr lang="pl-PL" sz="2000" dirty="0" err="1">
              <a:latin typeface="+mj-lt"/>
            </a:rPr>
            <a:t>There</a:t>
          </a:r>
          <a:r>
            <a:rPr lang="pl-PL" sz="2000" dirty="0">
              <a:latin typeface="+mj-lt"/>
            </a:rPr>
            <a:t> </a:t>
          </a:r>
          <a:r>
            <a:rPr lang="pl-PL" sz="2000" dirty="0" err="1">
              <a:latin typeface="+mj-lt"/>
            </a:rPr>
            <a:t>is</a:t>
          </a:r>
          <a:r>
            <a:rPr lang="pl-PL" sz="2000" dirty="0">
              <a:latin typeface="+mj-lt"/>
            </a:rPr>
            <a:t> no limit of protest per </a:t>
          </a:r>
          <a:r>
            <a:rPr lang="pl-PL" sz="2000" dirty="0" err="1">
              <a:latin typeface="+mj-lt"/>
            </a:rPr>
            <a:t>athlete</a:t>
          </a:r>
          <a:endParaRPr lang="pl-PL" sz="2000" dirty="0">
            <a:latin typeface="+mj-lt"/>
          </a:endParaRPr>
        </a:p>
      </dgm:t>
    </dgm:pt>
    <dgm:pt modelId="{0DAD549F-24BD-423B-82AB-EBC98C5C04F0}" type="parTrans" cxnId="{9DA2EF38-CAA4-4FD9-8B9C-EBC7B4C20BDE}">
      <dgm:prSet/>
      <dgm:spPr/>
      <dgm:t>
        <a:bodyPr/>
        <a:lstStyle/>
        <a:p>
          <a:pPr algn="just"/>
          <a:endParaRPr lang="pl-PL" sz="2000">
            <a:latin typeface="+mj-lt"/>
          </a:endParaRPr>
        </a:p>
      </dgm:t>
    </dgm:pt>
    <dgm:pt modelId="{A8E0BA5F-284B-498C-A17A-D645347BC665}" type="sibTrans" cxnId="{9DA2EF38-CAA4-4FD9-8B9C-EBC7B4C20BDE}">
      <dgm:prSet/>
      <dgm:spPr/>
      <dgm:t>
        <a:bodyPr/>
        <a:lstStyle/>
        <a:p>
          <a:pPr algn="just"/>
          <a:endParaRPr lang="pl-PL" sz="2000">
            <a:latin typeface="+mj-lt"/>
          </a:endParaRPr>
        </a:p>
      </dgm:t>
    </dgm:pt>
    <dgm:pt modelId="{FB414B65-E6FA-43A2-BBD8-A2BAA61CA428}">
      <dgm:prSet custT="1"/>
      <dgm:spPr/>
      <dgm:t>
        <a:bodyPr/>
        <a:lstStyle/>
        <a:p>
          <a:pPr algn="just"/>
          <a:r>
            <a:rPr lang="en-US" sz="2000" dirty="0">
              <a:latin typeface="+mj-lt"/>
            </a:rPr>
            <a:t>Protests can be initiated following</a:t>
          </a:r>
          <a:r>
            <a:rPr lang="pl-PL" sz="2000" dirty="0">
              <a:latin typeface="+mj-lt"/>
            </a:rPr>
            <a:t> </a:t>
          </a:r>
          <a:r>
            <a:rPr lang="en-US" sz="2000" dirty="0">
              <a:latin typeface="+mj-lt"/>
            </a:rPr>
            <a:t>the athlete’s technical assessment</a:t>
          </a:r>
          <a:endParaRPr lang="pl-PL" sz="2000" dirty="0">
            <a:latin typeface="+mj-lt"/>
          </a:endParaRPr>
        </a:p>
      </dgm:t>
    </dgm:pt>
    <dgm:pt modelId="{5FB44918-7B99-4DD7-BD3A-830B0CFACF84}" type="parTrans" cxnId="{5E3931A5-6883-4095-93B7-F0D5514FE0F8}">
      <dgm:prSet/>
      <dgm:spPr/>
      <dgm:t>
        <a:bodyPr/>
        <a:lstStyle/>
        <a:p>
          <a:pPr algn="just"/>
          <a:endParaRPr lang="pl-PL" sz="2000">
            <a:latin typeface="+mj-lt"/>
          </a:endParaRPr>
        </a:p>
      </dgm:t>
    </dgm:pt>
    <dgm:pt modelId="{E0A7FE88-06E7-4720-B341-7E1392EB3087}" type="sibTrans" cxnId="{5E3931A5-6883-4095-93B7-F0D5514FE0F8}">
      <dgm:prSet/>
      <dgm:spPr/>
      <dgm:t>
        <a:bodyPr/>
        <a:lstStyle/>
        <a:p>
          <a:pPr algn="just"/>
          <a:endParaRPr lang="pl-PL" sz="2000">
            <a:latin typeface="+mj-lt"/>
          </a:endParaRPr>
        </a:p>
      </dgm:t>
    </dgm:pt>
    <dgm:pt modelId="{BC0F9475-90B3-4FF8-AF70-AA3969657638}" type="pres">
      <dgm:prSet presAssocID="{463A6632-CA59-473F-B40D-B192D15CED45}" presName="linear" presStyleCnt="0">
        <dgm:presLayoutVars>
          <dgm:animLvl val="lvl"/>
          <dgm:resizeHandles val="exact"/>
        </dgm:presLayoutVars>
      </dgm:prSet>
      <dgm:spPr/>
    </dgm:pt>
    <dgm:pt modelId="{E45DEE83-3FA5-4F1D-9C06-2D097F67BC04}" type="pres">
      <dgm:prSet presAssocID="{C9FAF72E-C991-412B-ABEA-BD47ED5F151E}" presName="parentText" presStyleLbl="node1" presStyleIdx="0" presStyleCnt="4">
        <dgm:presLayoutVars>
          <dgm:chMax val="0"/>
          <dgm:bulletEnabled val="1"/>
        </dgm:presLayoutVars>
      </dgm:prSet>
      <dgm:spPr/>
    </dgm:pt>
    <dgm:pt modelId="{A2BF35EB-1A3F-4C4E-B335-27D730C907C7}" type="pres">
      <dgm:prSet presAssocID="{60D169D9-E2D2-4103-BB69-A4FC47494185}" presName="spacer" presStyleCnt="0"/>
      <dgm:spPr/>
    </dgm:pt>
    <dgm:pt modelId="{74171F18-A94F-4CFB-BBC9-5CBF82668DEF}" type="pres">
      <dgm:prSet presAssocID="{EAB2645C-9519-4B34-BF62-98F3A0571181}" presName="parentText" presStyleLbl="node1" presStyleIdx="1" presStyleCnt="4">
        <dgm:presLayoutVars>
          <dgm:chMax val="0"/>
          <dgm:bulletEnabled val="1"/>
        </dgm:presLayoutVars>
      </dgm:prSet>
      <dgm:spPr/>
    </dgm:pt>
    <dgm:pt modelId="{985E12CE-A93A-4D13-97FE-7662D0661DC9}" type="pres">
      <dgm:prSet presAssocID="{6A41ACCB-863A-413C-B755-97F66A94E794}" presName="spacer" presStyleCnt="0"/>
      <dgm:spPr/>
    </dgm:pt>
    <dgm:pt modelId="{13A8AEF8-A1D7-4060-8D22-F1D914D05FE4}" type="pres">
      <dgm:prSet presAssocID="{6DA3DA30-B9B7-4E6F-855C-F5A212A73E1F}" presName="parentText" presStyleLbl="node1" presStyleIdx="2" presStyleCnt="4">
        <dgm:presLayoutVars>
          <dgm:chMax val="0"/>
          <dgm:bulletEnabled val="1"/>
        </dgm:presLayoutVars>
      </dgm:prSet>
      <dgm:spPr/>
    </dgm:pt>
    <dgm:pt modelId="{478D4618-266A-43BC-B5C3-B7AB3FBA8871}" type="pres">
      <dgm:prSet presAssocID="{A8E0BA5F-284B-498C-A17A-D645347BC665}" presName="spacer" presStyleCnt="0"/>
      <dgm:spPr/>
    </dgm:pt>
    <dgm:pt modelId="{33063AF8-63C5-4A65-A3C1-D17013F314EB}" type="pres">
      <dgm:prSet presAssocID="{FB414B65-E6FA-43A2-BBD8-A2BAA61CA428}" presName="parentText" presStyleLbl="node1" presStyleIdx="3" presStyleCnt="4">
        <dgm:presLayoutVars>
          <dgm:chMax val="0"/>
          <dgm:bulletEnabled val="1"/>
        </dgm:presLayoutVars>
      </dgm:prSet>
      <dgm:spPr/>
    </dgm:pt>
  </dgm:ptLst>
  <dgm:cxnLst>
    <dgm:cxn modelId="{9DA2EF38-CAA4-4FD9-8B9C-EBC7B4C20BDE}" srcId="{463A6632-CA59-473F-B40D-B192D15CED45}" destId="{6DA3DA30-B9B7-4E6F-855C-F5A212A73E1F}" srcOrd="2" destOrd="0" parTransId="{0DAD549F-24BD-423B-82AB-EBC98C5C04F0}" sibTransId="{A8E0BA5F-284B-498C-A17A-D645347BC665}"/>
    <dgm:cxn modelId="{E9ABBD7A-645E-440A-8162-ED680AB34775}" type="presOf" srcId="{FB414B65-E6FA-43A2-BBD8-A2BAA61CA428}" destId="{33063AF8-63C5-4A65-A3C1-D17013F314EB}" srcOrd="0" destOrd="0" presId="urn:microsoft.com/office/officeart/2005/8/layout/vList2"/>
    <dgm:cxn modelId="{33A32782-45B2-4F92-A927-D6ABF20DE188}" srcId="{463A6632-CA59-473F-B40D-B192D15CED45}" destId="{C9FAF72E-C991-412B-ABEA-BD47ED5F151E}" srcOrd="0" destOrd="0" parTransId="{9D14AE20-AA57-4AC7-9990-8FCAB0A46C21}" sibTransId="{60D169D9-E2D2-4103-BB69-A4FC47494185}"/>
    <dgm:cxn modelId="{013B6890-300C-4AF5-BAB5-90596173C4A0}" type="presOf" srcId="{C9FAF72E-C991-412B-ABEA-BD47ED5F151E}" destId="{E45DEE83-3FA5-4F1D-9C06-2D097F67BC04}" srcOrd="0" destOrd="0" presId="urn:microsoft.com/office/officeart/2005/8/layout/vList2"/>
    <dgm:cxn modelId="{5E3931A5-6883-4095-93B7-F0D5514FE0F8}" srcId="{463A6632-CA59-473F-B40D-B192D15CED45}" destId="{FB414B65-E6FA-43A2-BBD8-A2BAA61CA428}" srcOrd="3" destOrd="0" parTransId="{5FB44918-7B99-4DD7-BD3A-830B0CFACF84}" sibTransId="{E0A7FE88-06E7-4720-B341-7E1392EB3087}"/>
    <dgm:cxn modelId="{B5E423A6-40DB-4C3B-963C-23C354D672A9}" srcId="{463A6632-CA59-473F-B40D-B192D15CED45}" destId="{EAB2645C-9519-4B34-BF62-98F3A0571181}" srcOrd="1" destOrd="0" parTransId="{E45DA377-8B1E-4ED7-AFBC-A12D89CB50A4}" sibTransId="{6A41ACCB-863A-413C-B755-97F66A94E794}"/>
    <dgm:cxn modelId="{09A2C7AA-818B-40DB-B6DE-B6C4C650BC5F}" type="presOf" srcId="{6DA3DA30-B9B7-4E6F-855C-F5A212A73E1F}" destId="{13A8AEF8-A1D7-4060-8D22-F1D914D05FE4}" srcOrd="0" destOrd="0" presId="urn:microsoft.com/office/officeart/2005/8/layout/vList2"/>
    <dgm:cxn modelId="{0B147BBF-9546-4AF8-9DAF-76E0DFD8C3AB}" type="presOf" srcId="{EAB2645C-9519-4B34-BF62-98F3A0571181}" destId="{74171F18-A94F-4CFB-BBC9-5CBF82668DEF}" srcOrd="0" destOrd="0" presId="urn:microsoft.com/office/officeart/2005/8/layout/vList2"/>
    <dgm:cxn modelId="{610AAAE7-0A42-43D1-96EC-53D5A4F0077B}" type="presOf" srcId="{463A6632-CA59-473F-B40D-B192D15CED45}" destId="{BC0F9475-90B3-4FF8-AF70-AA3969657638}" srcOrd="0" destOrd="0" presId="urn:microsoft.com/office/officeart/2005/8/layout/vList2"/>
    <dgm:cxn modelId="{15407314-7D35-4EE9-9783-7C5438D20E5F}" type="presParOf" srcId="{BC0F9475-90B3-4FF8-AF70-AA3969657638}" destId="{E45DEE83-3FA5-4F1D-9C06-2D097F67BC04}" srcOrd="0" destOrd="0" presId="urn:microsoft.com/office/officeart/2005/8/layout/vList2"/>
    <dgm:cxn modelId="{E9CB805E-BD00-4C91-ABD8-85D494DECF3D}" type="presParOf" srcId="{BC0F9475-90B3-4FF8-AF70-AA3969657638}" destId="{A2BF35EB-1A3F-4C4E-B335-27D730C907C7}" srcOrd="1" destOrd="0" presId="urn:microsoft.com/office/officeart/2005/8/layout/vList2"/>
    <dgm:cxn modelId="{8EC5CE23-06C3-43FF-BFC8-1619F3A87145}" type="presParOf" srcId="{BC0F9475-90B3-4FF8-AF70-AA3969657638}" destId="{74171F18-A94F-4CFB-BBC9-5CBF82668DEF}" srcOrd="2" destOrd="0" presId="urn:microsoft.com/office/officeart/2005/8/layout/vList2"/>
    <dgm:cxn modelId="{E5EE0716-7978-4E51-B52E-E9491B981615}" type="presParOf" srcId="{BC0F9475-90B3-4FF8-AF70-AA3969657638}" destId="{985E12CE-A93A-4D13-97FE-7662D0661DC9}" srcOrd="3" destOrd="0" presId="urn:microsoft.com/office/officeart/2005/8/layout/vList2"/>
    <dgm:cxn modelId="{48EAAABD-32C9-4D43-A070-BA83FB106B80}" type="presParOf" srcId="{BC0F9475-90B3-4FF8-AF70-AA3969657638}" destId="{13A8AEF8-A1D7-4060-8D22-F1D914D05FE4}" srcOrd="4" destOrd="0" presId="urn:microsoft.com/office/officeart/2005/8/layout/vList2"/>
    <dgm:cxn modelId="{7D995578-6B17-43D3-A1E4-1BD9E50D1001}" type="presParOf" srcId="{BC0F9475-90B3-4FF8-AF70-AA3969657638}" destId="{478D4618-266A-43BC-B5C3-B7AB3FBA8871}" srcOrd="5" destOrd="0" presId="urn:microsoft.com/office/officeart/2005/8/layout/vList2"/>
    <dgm:cxn modelId="{53E7065D-9C7D-4AB4-A167-B235FA0D2558}" type="presParOf" srcId="{BC0F9475-90B3-4FF8-AF70-AA3969657638}" destId="{33063AF8-63C5-4A65-A3C1-D17013F314E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075494-67AD-4139-9BBB-BACEC5965E7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B449B6C3-618E-43FC-8734-878CB9796825}">
      <dgm:prSet custT="1"/>
      <dgm:spPr/>
      <dgm:t>
        <a:bodyPr/>
        <a:lstStyle/>
        <a:p>
          <a:pPr algn="just"/>
          <a:r>
            <a:rPr lang="pl-PL" altLang="nl-NL" sz="2000" b="0">
              <a:latin typeface="+mj-lt"/>
            </a:rPr>
            <a:t>Define who is eligible to compete in Para-sport and consequently who has the opportunity to reach the goal of being a Paralympic Athlete</a:t>
          </a:r>
          <a:endParaRPr lang="en-US" sz="2000" b="0" dirty="0">
            <a:latin typeface="+mj-lt"/>
          </a:endParaRPr>
        </a:p>
      </dgm:t>
    </dgm:pt>
    <dgm:pt modelId="{EEFE42E4-9D97-4C08-BF0F-421B7F823C23}" type="parTrans" cxnId="{A4E81E02-E175-456C-8B19-CEB872ADDC98}">
      <dgm:prSet/>
      <dgm:spPr/>
      <dgm:t>
        <a:bodyPr/>
        <a:lstStyle/>
        <a:p>
          <a:pPr algn="just"/>
          <a:endParaRPr lang="en-US" sz="2000" b="0">
            <a:solidFill>
              <a:schemeClr val="tx1"/>
            </a:solidFill>
            <a:latin typeface="+mj-lt"/>
          </a:endParaRPr>
        </a:p>
      </dgm:t>
    </dgm:pt>
    <dgm:pt modelId="{E34F84AD-CFCC-45D9-8314-80AA5315C2AD}" type="sibTrans" cxnId="{A4E81E02-E175-456C-8B19-CEB872ADDC98}">
      <dgm:prSet/>
      <dgm:spPr/>
      <dgm:t>
        <a:bodyPr/>
        <a:lstStyle/>
        <a:p>
          <a:pPr algn="just"/>
          <a:endParaRPr lang="en-US" sz="2000" b="0">
            <a:solidFill>
              <a:schemeClr val="tx1"/>
            </a:solidFill>
            <a:latin typeface="+mj-lt"/>
          </a:endParaRPr>
        </a:p>
      </dgm:t>
    </dgm:pt>
    <dgm:pt modelId="{377A0D23-FCB1-40FC-919D-4AAEABFB54A7}">
      <dgm:prSet custT="1"/>
      <dgm:spPr/>
      <dgm:t>
        <a:bodyPr/>
        <a:lstStyle/>
        <a:p>
          <a:pPr algn="just"/>
          <a:r>
            <a:rPr lang="en-GB" altLang="nl-NL" sz="2000" b="0">
              <a:latin typeface="+mj-lt"/>
            </a:rPr>
            <a:t>Impairment type: biomechanical in wheelchair rugby</a:t>
          </a:r>
          <a:endParaRPr lang="en-US" sz="2000" b="0" dirty="0">
            <a:latin typeface="+mj-lt"/>
          </a:endParaRPr>
        </a:p>
      </dgm:t>
    </dgm:pt>
    <dgm:pt modelId="{54B44C41-D260-426B-B286-318D698871A3}" type="parTrans" cxnId="{B51797BC-E4A6-46B0-B089-14E56DCF2011}">
      <dgm:prSet/>
      <dgm:spPr/>
      <dgm:t>
        <a:bodyPr/>
        <a:lstStyle/>
        <a:p>
          <a:pPr algn="just"/>
          <a:endParaRPr lang="en-US" sz="2000" b="0">
            <a:solidFill>
              <a:schemeClr val="tx1"/>
            </a:solidFill>
            <a:latin typeface="+mj-lt"/>
          </a:endParaRPr>
        </a:p>
      </dgm:t>
    </dgm:pt>
    <dgm:pt modelId="{AADAFE93-30C0-41C3-B07F-1747A3D456A7}" type="sibTrans" cxnId="{B51797BC-E4A6-46B0-B089-14E56DCF2011}">
      <dgm:prSet/>
      <dgm:spPr/>
      <dgm:t>
        <a:bodyPr/>
        <a:lstStyle/>
        <a:p>
          <a:pPr algn="just"/>
          <a:endParaRPr lang="en-US" sz="2000" b="0">
            <a:solidFill>
              <a:schemeClr val="tx1"/>
            </a:solidFill>
            <a:latin typeface="+mj-lt"/>
          </a:endParaRPr>
        </a:p>
      </dgm:t>
    </dgm:pt>
    <dgm:pt modelId="{CAAEC46F-7C91-4510-AC66-1E9E9F1A04C2}">
      <dgm:prSet custT="1"/>
      <dgm:spPr/>
      <dgm:t>
        <a:bodyPr/>
        <a:lstStyle/>
        <a:p>
          <a:pPr algn="l"/>
          <a:r>
            <a:rPr lang="pl-PL" altLang="nl-NL" sz="2000" b="0">
              <a:latin typeface="+mj-lt"/>
            </a:rPr>
            <a:t>Evidence Based Sport-Specific Classification </a:t>
          </a:r>
          <a:br>
            <a:rPr lang="pl-PL" altLang="nl-NL" sz="2000" b="0">
              <a:latin typeface="+mj-lt"/>
            </a:rPr>
          </a:br>
          <a:r>
            <a:rPr lang="pl-PL" altLang="nl-NL" sz="2000" b="0" i="1">
              <a:latin typeface="+mj-lt"/>
            </a:rPr>
            <a:t>(in process)</a:t>
          </a:r>
          <a:endParaRPr lang="en-US" sz="2000" b="0" i="1" dirty="0">
            <a:latin typeface="+mj-lt"/>
          </a:endParaRPr>
        </a:p>
      </dgm:t>
    </dgm:pt>
    <dgm:pt modelId="{20EC89AC-D124-48FB-B79C-53D1C4631AD8}" type="parTrans" cxnId="{9B937063-6E6B-45E1-A3C4-7551985FE029}">
      <dgm:prSet/>
      <dgm:spPr/>
      <dgm:t>
        <a:bodyPr/>
        <a:lstStyle/>
        <a:p>
          <a:pPr algn="just"/>
          <a:endParaRPr lang="en-US" sz="2000" b="0">
            <a:solidFill>
              <a:schemeClr val="tx1"/>
            </a:solidFill>
            <a:latin typeface="+mj-lt"/>
          </a:endParaRPr>
        </a:p>
      </dgm:t>
    </dgm:pt>
    <dgm:pt modelId="{5BD67435-A38F-4884-97CE-7DC8487A193A}" type="sibTrans" cxnId="{9B937063-6E6B-45E1-A3C4-7551985FE029}">
      <dgm:prSet/>
      <dgm:spPr/>
      <dgm:t>
        <a:bodyPr/>
        <a:lstStyle/>
        <a:p>
          <a:pPr algn="just"/>
          <a:endParaRPr lang="en-US" sz="2000" b="0">
            <a:solidFill>
              <a:schemeClr val="tx1"/>
            </a:solidFill>
            <a:latin typeface="+mj-lt"/>
          </a:endParaRPr>
        </a:p>
      </dgm:t>
    </dgm:pt>
    <dgm:pt modelId="{FE818761-A47C-4D04-B21F-D8801BE0DC78}">
      <dgm:prSet custT="1"/>
      <dgm:spPr/>
      <dgm:t>
        <a:bodyPr/>
        <a:lstStyle/>
        <a:p>
          <a:pPr algn="just"/>
          <a:r>
            <a:rPr lang="pl-PL" sz="2000" b="0">
              <a:latin typeface="+mj-lt"/>
            </a:rPr>
            <a:t>Compliant with 2015 IPC Athlete Classification Code and International Standards</a:t>
          </a:r>
          <a:endParaRPr lang="pl-PL" sz="2000" b="0" dirty="0">
            <a:latin typeface="+mj-lt"/>
          </a:endParaRPr>
        </a:p>
      </dgm:t>
    </dgm:pt>
    <dgm:pt modelId="{029B80D0-877C-4E3F-974F-D981BB6898DF}" type="parTrans" cxnId="{C6DBE1C8-AE40-4925-A81E-981DB6BC90A4}">
      <dgm:prSet/>
      <dgm:spPr/>
      <dgm:t>
        <a:bodyPr/>
        <a:lstStyle/>
        <a:p>
          <a:pPr algn="just"/>
          <a:endParaRPr lang="pl-PL" sz="2000" b="0">
            <a:solidFill>
              <a:schemeClr val="tx1"/>
            </a:solidFill>
            <a:latin typeface="+mj-lt"/>
          </a:endParaRPr>
        </a:p>
      </dgm:t>
    </dgm:pt>
    <dgm:pt modelId="{57CF8765-CD5C-4562-83FF-A7A144315147}" type="sibTrans" cxnId="{C6DBE1C8-AE40-4925-A81E-981DB6BC90A4}">
      <dgm:prSet/>
      <dgm:spPr/>
      <dgm:t>
        <a:bodyPr/>
        <a:lstStyle/>
        <a:p>
          <a:pPr algn="just"/>
          <a:endParaRPr lang="pl-PL" sz="2000" b="0">
            <a:solidFill>
              <a:schemeClr val="tx1"/>
            </a:solidFill>
            <a:latin typeface="+mj-lt"/>
          </a:endParaRPr>
        </a:p>
      </dgm:t>
    </dgm:pt>
    <dgm:pt modelId="{420488FF-BA48-4DC6-A979-AE55904462F8}">
      <dgm:prSet custT="1"/>
      <dgm:spPr/>
      <dgm:t>
        <a:bodyPr/>
        <a:lstStyle/>
        <a:p>
          <a:pPr algn="just"/>
          <a:r>
            <a:rPr lang="pl-PL" sz="2000" b="0">
              <a:latin typeface="+mj-lt"/>
            </a:rPr>
            <a:t>Group athletes into sport classes that aim to ensure that the impact of impairment is minimized and sporting excellence determines which athletes or team is ultimately victorious</a:t>
          </a:r>
          <a:endParaRPr lang="pl-PL" sz="2000" b="0" dirty="0">
            <a:latin typeface="+mj-lt"/>
          </a:endParaRPr>
        </a:p>
      </dgm:t>
    </dgm:pt>
    <dgm:pt modelId="{7BF6C39C-DFBB-40CD-AAE5-FD0FC0496000}" type="parTrans" cxnId="{8C48090D-FDFA-4358-85EE-C67C7651CB65}">
      <dgm:prSet/>
      <dgm:spPr/>
      <dgm:t>
        <a:bodyPr/>
        <a:lstStyle/>
        <a:p>
          <a:pPr algn="just"/>
          <a:endParaRPr lang="pl-PL" sz="2000" b="0">
            <a:solidFill>
              <a:schemeClr val="tx1"/>
            </a:solidFill>
            <a:latin typeface="+mj-lt"/>
          </a:endParaRPr>
        </a:p>
      </dgm:t>
    </dgm:pt>
    <dgm:pt modelId="{412C7FCE-9090-40B7-8C4E-0B74272CA6E5}" type="sibTrans" cxnId="{8C48090D-FDFA-4358-85EE-C67C7651CB65}">
      <dgm:prSet/>
      <dgm:spPr/>
      <dgm:t>
        <a:bodyPr/>
        <a:lstStyle/>
        <a:p>
          <a:pPr algn="just"/>
          <a:endParaRPr lang="pl-PL" sz="2000" b="0">
            <a:solidFill>
              <a:schemeClr val="tx1"/>
            </a:solidFill>
            <a:latin typeface="+mj-lt"/>
          </a:endParaRPr>
        </a:p>
      </dgm:t>
    </dgm:pt>
    <dgm:pt modelId="{5B6E35F2-B623-49EC-8978-4F32FDC2A066}" type="pres">
      <dgm:prSet presAssocID="{69075494-67AD-4139-9BBB-BACEC5965E7E}" presName="linear" presStyleCnt="0">
        <dgm:presLayoutVars>
          <dgm:animLvl val="lvl"/>
          <dgm:resizeHandles val="exact"/>
        </dgm:presLayoutVars>
      </dgm:prSet>
      <dgm:spPr/>
    </dgm:pt>
    <dgm:pt modelId="{8286C8F6-5299-44B7-9EEB-97E4F935344A}" type="pres">
      <dgm:prSet presAssocID="{B449B6C3-618E-43FC-8734-878CB9796825}" presName="parentText" presStyleLbl="node1" presStyleIdx="0" presStyleCnt="5">
        <dgm:presLayoutVars>
          <dgm:chMax val="0"/>
          <dgm:bulletEnabled val="1"/>
        </dgm:presLayoutVars>
      </dgm:prSet>
      <dgm:spPr/>
    </dgm:pt>
    <dgm:pt modelId="{57889EC6-9729-428E-930B-AB9725851E8F}" type="pres">
      <dgm:prSet presAssocID="{E34F84AD-CFCC-45D9-8314-80AA5315C2AD}" presName="spacer" presStyleCnt="0"/>
      <dgm:spPr/>
    </dgm:pt>
    <dgm:pt modelId="{5B24A366-479E-4F0A-A9B1-2F5A812E5E15}" type="pres">
      <dgm:prSet presAssocID="{420488FF-BA48-4DC6-A979-AE55904462F8}" presName="parentText" presStyleLbl="node1" presStyleIdx="1" presStyleCnt="5">
        <dgm:presLayoutVars>
          <dgm:chMax val="0"/>
          <dgm:bulletEnabled val="1"/>
        </dgm:presLayoutVars>
      </dgm:prSet>
      <dgm:spPr/>
    </dgm:pt>
    <dgm:pt modelId="{432EAF13-FAA7-4474-B50D-9EF43C861726}" type="pres">
      <dgm:prSet presAssocID="{412C7FCE-9090-40B7-8C4E-0B74272CA6E5}" presName="spacer" presStyleCnt="0"/>
      <dgm:spPr/>
    </dgm:pt>
    <dgm:pt modelId="{E5688C9E-22C7-4D1D-A7CE-B408AD79D79F}" type="pres">
      <dgm:prSet presAssocID="{377A0D23-FCB1-40FC-919D-4AAEABFB54A7}" presName="parentText" presStyleLbl="node1" presStyleIdx="2" presStyleCnt="5" custScaleY="49896">
        <dgm:presLayoutVars>
          <dgm:chMax val="0"/>
          <dgm:bulletEnabled val="1"/>
        </dgm:presLayoutVars>
      </dgm:prSet>
      <dgm:spPr/>
    </dgm:pt>
    <dgm:pt modelId="{B0F9F0A6-B864-468B-8C9C-16AE9D3C5450}" type="pres">
      <dgm:prSet presAssocID="{AADAFE93-30C0-41C3-B07F-1747A3D456A7}" presName="spacer" presStyleCnt="0"/>
      <dgm:spPr/>
    </dgm:pt>
    <dgm:pt modelId="{511803C5-75C4-4E5C-939F-B9C3E820F302}" type="pres">
      <dgm:prSet presAssocID="{CAAEC46F-7C91-4510-AC66-1E9E9F1A04C2}" presName="parentText" presStyleLbl="node1" presStyleIdx="3" presStyleCnt="5" custScaleY="60406">
        <dgm:presLayoutVars>
          <dgm:chMax val="0"/>
          <dgm:bulletEnabled val="1"/>
        </dgm:presLayoutVars>
      </dgm:prSet>
      <dgm:spPr/>
    </dgm:pt>
    <dgm:pt modelId="{8ACD3354-5941-43B2-8A55-CF39F11E2D9E}" type="pres">
      <dgm:prSet presAssocID="{5BD67435-A38F-4884-97CE-7DC8487A193A}" presName="spacer" presStyleCnt="0"/>
      <dgm:spPr/>
    </dgm:pt>
    <dgm:pt modelId="{785E2B46-4544-434D-A071-4A953758D49E}" type="pres">
      <dgm:prSet presAssocID="{FE818761-A47C-4D04-B21F-D8801BE0DC78}" presName="parentText" presStyleLbl="node1" presStyleIdx="4" presStyleCnt="5" custScaleY="60465">
        <dgm:presLayoutVars>
          <dgm:chMax val="0"/>
          <dgm:bulletEnabled val="1"/>
        </dgm:presLayoutVars>
      </dgm:prSet>
      <dgm:spPr/>
    </dgm:pt>
  </dgm:ptLst>
  <dgm:cxnLst>
    <dgm:cxn modelId="{A4E81E02-E175-456C-8B19-CEB872ADDC98}" srcId="{69075494-67AD-4139-9BBB-BACEC5965E7E}" destId="{B449B6C3-618E-43FC-8734-878CB9796825}" srcOrd="0" destOrd="0" parTransId="{EEFE42E4-9D97-4C08-BF0F-421B7F823C23}" sibTransId="{E34F84AD-CFCC-45D9-8314-80AA5315C2AD}"/>
    <dgm:cxn modelId="{8C48090D-FDFA-4358-85EE-C67C7651CB65}" srcId="{69075494-67AD-4139-9BBB-BACEC5965E7E}" destId="{420488FF-BA48-4DC6-A979-AE55904462F8}" srcOrd="1" destOrd="0" parTransId="{7BF6C39C-DFBB-40CD-AAE5-FD0FC0496000}" sibTransId="{412C7FCE-9090-40B7-8C4E-0B74272CA6E5}"/>
    <dgm:cxn modelId="{C02FAF13-F3E7-4D75-A03F-8AFF95AF4E50}" type="presOf" srcId="{FE818761-A47C-4D04-B21F-D8801BE0DC78}" destId="{785E2B46-4544-434D-A071-4A953758D49E}" srcOrd="0" destOrd="0" presId="urn:microsoft.com/office/officeart/2005/8/layout/vList2"/>
    <dgm:cxn modelId="{C8209433-846E-4FED-B9BC-512967F91203}" type="presOf" srcId="{420488FF-BA48-4DC6-A979-AE55904462F8}" destId="{5B24A366-479E-4F0A-A9B1-2F5A812E5E15}" srcOrd="0" destOrd="0" presId="urn:microsoft.com/office/officeart/2005/8/layout/vList2"/>
    <dgm:cxn modelId="{9B937063-6E6B-45E1-A3C4-7551985FE029}" srcId="{69075494-67AD-4139-9BBB-BACEC5965E7E}" destId="{CAAEC46F-7C91-4510-AC66-1E9E9F1A04C2}" srcOrd="3" destOrd="0" parTransId="{20EC89AC-D124-48FB-B79C-53D1C4631AD8}" sibTransId="{5BD67435-A38F-4884-97CE-7DC8487A193A}"/>
    <dgm:cxn modelId="{BC317E97-6BC6-49E9-819E-4EF85E81E011}" type="presOf" srcId="{B449B6C3-618E-43FC-8734-878CB9796825}" destId="{8286C8F6-5299-44B7-9EEB-97E4F935344A}" srcOrd="0" destOrd="0" presId="urn:microsoft.com/office/officeart/2005/8/layout/vList2"/>
    <dgm:cxn modelId="{B51797BC-E4A6-46B0-B089-14E56DCF2011}" srcId="{69075494-67AD-4139-9BBB-BACEC5965E7E}" destId="{377A0D23-FCB1-40FC-919D-4AAEABFB54A7}" srcOrd="2" destOrd="0" parTransId="{54B44C41-D260-426B-B286-318D698871A3}" sibTransId="{AADAFE93-30C0-41C3-B07F-1747A3D456A7}"/>
    <dgm:cxn modelId="{C6DBE1C8-AE40-4925-A81E-981DB6BC90A4}" srcId="{69075494-67AD-4139-9BBB-BACEC5965E7E}" destId="{FE818761-A47C-4D04-B21F-D8801BE0DC78}" srcOrd="4" destOrd="0" parTransId="{029B80D0-877C-4E3F-974F-D981BB6898DF}" sibTransId="{57CF8765-CD5C-4562-83FF-A7A144315147}"/>
    <dgm:cxn modelId="{582878D8-B81B-475A-9B6A-4342295CD43E}" type="presOf" srcId="{377A0D23-FCB1-40FC-919D-4AAEABFB54A7}" destId="{E5688C9E-22C7-4D1D-A7CE-B408AD79D79F}" srcOrd="0" destOrd="0" presId="urn:microsoft.com/office/officeart/2005/8/layout/vList2"/>
    <dgm:cxn modelId="{C9F508EA-232E-4346-B46C-7BEED3144A46}" type="presOf" srcId="{CAAEC46F-7C91-4510-AC66-1E9E9F1A04C2}" destId="{511803C5-75C4-4E5C-939F-B9C3E820F302}" srcOrd="0" destOrd="0" presId="urn:microsoft.com/office/officeart/2005/8/layout/vList2"/>
    <dgm:cxn modelId="{5791FEFA-1653-4834-97D0-8BD7463AE606}" type="presOf" srcId="{69075494-67AD-4139-9BBB-BACEC5965E7E}" destId="{5B6E35F2-B623-49EC-8978-4F32FDC2A066}" srcOrd="0" destOrd="0" presId="urn:microsoft.com/office/officeart/2005/8/layout/vList2"/>
    <dgm:cxn modelId="{EC8BC16F-6702-4483-B4E6-8BF5581B31A9}" type="presParOf" srcId="{5B6E35F2-B623-49EC-8978-4F32FDC2A066}" destId="{8286C8F6-5299-44B7-9EEB-97E4F935344A}" srcOrd="0" destOrd="0" presId="urn:microsoft.com/office/officeart/2005/8/layout/vList2"/>
    <dgm:cxn modelId="{E9B1345C-54C1-4B95-BC09-47363B800323}" type="presParOf" srcId="{5B6E35F2-B623-49EC-8978-4F32FDC2A066}" destId="{57889EC6-9729-428E-930B-AB9725851E8F}" srcOrd="1" destOrd="0" presId="urn:microsoft.com/office/officeart/2005/8/layout/vList2"/>
    <dgm:cxn modelId="{ED8B9F44-EEF4-43E8-A3D6-53F7FE939C15}" type="presParOf" srcId="{5B6E35F2-B623-49EC-8978-4F32FDC2A066}" destId="{5B24A366-479E-4F0A-A9B1-2F5A812E5E15}" srcOrd="2" destOrd="0" presId="urn:microsoft.com/office/officeart/2005/8/layout/vList2"/>
    <dgm:cxn modelId="{ED3A7E72-D893-48F9-877A-56E7F61E7EED}" type="presParOf" srcId="{5B6E35F2-B623-49EC-8978-4F32FDC2A066}" destId="{432EAF13-FAA7-4474-B50D-9EF43C861726}" srcOrd="3" destOrd="0" presId="urn:microsoft.com/office/officeart/2005/8/layout/vList2"/>
    <dgm:cxn modelId="{214D5A70-0E75-4998-ADF7-8221A73906D2}" type="presParOf" srcId="{5B6E35F2-B623-49EC-8978-4F32FDC2A066}" destId="{E5688C9E-22C7-4D1D-A7CE-B408AD79D79F}" srcOrd="4" destOrd="0" presId="urn:microsoft.com/office/officeart/2005/8/layout/vList2"/>
    <dgm:cxn modelId="{1C246D58-9228-4891-93CE-1049A6B44EF6}" type="presParOf" srcId="{5B6E35F2-B623-49EC-8978-4F32FDC2A066}" destId="{B0F9F0A6-B864-468B-8C9C-16AE9D3C5450}" srcOrd="5" destOrd="0" presId="urn:microsoft.com/office/officeart/2005/8/layout/vList2"/>
    <dgm:cxn modelId="{D74D68B1-D5F1-4A65-B398-74E4D597CCE2}" type="presParOf" srcId="{5B6E35F2-B623-49EC-8978-4F32FDC2A066}" destId="{511803C5-75C4-4E5C-939F-B9C3E820F302}" srcOrd="6" destOrd="0" presId="urn:microsoft.com/office/officeart/2005/8/layout/vList2"/>
    <dgm:cxn modelId="{530919EC-BDD1-42EC-B5A4-5490FC9D0F09}" type="presParOf" srcId="{5B6E35F2-B623-49EC-8978-4F32FDC2A066}" destId="{8ACD3354-5941-43B2-8A55-CF39F11E2D9E}" srcOrd="7" destOrd="0" presId="urn:microsoft.com/office/officeart/2005/8/layout/vList2"/>
    <dgm:cxn modelId="{7EBA6709-102B-478B-84C7-96E0D1D52F64}" type="presParOf" srcId="{5B6E35F2-B623-49EC-8978-4F32FDC2A066}" destId="{785E2B46-4544-434D-A071-4A953758D49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075494-67AD-4139-9BBB-BACEC5965E7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377A0D23-FCB1-40FC-919D-4AAEABFB54A7}">
      <dgm:prSet custT="1"/>
      <dgm:spPr/>
      <dgm:t>
        <a:bodyPr/>
        <a:lstStyle/>
        <a:p>
          <a:r>
            <a:rPr lang="pl-PL" sz="2200" b="0">
              <a:latin typeface="+mj-lt"/>
            </a:rPr>
            <a:t>Sport skills or natural talent</a:t>
          </a:r>
          <a:endParaRPr lang="en-US" sz="2200" b="0" dirty="0">
            <a:latin typeface="+mj-lt"/>
          </a:endParaRPr>
        </a:p>
      </dgm:t>
    </dgm:pt>
    <dgm:pt modelId="{54B44C41-D260-426B-B286-318D698871A3}" type="parTrans" cxnId="{B51797BC-E4A6-46B0-B089-14E56DCF2011}">
      <dgm:prSet/>
      <dgm:spPr/>
      <dgm:t>
        <a:bodyPr/>
        <a:lstStyle/>
        <a:p>
          <a:endParaRPr lang="en-US" sz="2200" b="0">
            <a:solidFill>
              <a:schemeClr val="tx1"/>
            </a:solidFill>
            <a:latin typeface="+mj-lt"/>
          </a:endParaRPr>
        </a:p>
      </dgm:t>
    </dgm:pt>
    <dgm:pt modelId="{AADAFE93-30C0-41C3-B07F-1747A3D456A7}" type="sibTrans" cxnId="{B51797BC-E4A6-46B0-B089-14E56DCF2011}">
      <dgm:prSet/>
      <dgm:spPr/>
      <dgm:t>
        <a:bodyPr/>
        <a:lstStyle/>
        <a:p>
          <a:endParaRPr lang="en-US" sz="2200" b="0">
            <a:solidFill>
              <a:schemeClr val="tx1"/>
            </a:solidFill>
            <a:latin typeface="+mj-lt"/>
          </a:endParaRPr>
        </a:p>
      </dgm:t>
    </dgm:pt>
    <dgm:pt modelId="{CAAEC46F-7C91-4510-AC66-1E9E9F1A04C2}">
      <dgm:prSet custT="1"/>
      <dgm:spPr/>
      <dgm:t>
        <a:bodyPr/>
        <a:lstStyle/>
        <a:p>
          <a:pPr algn="just"/>
          <a:r>
            <a:rPr lang="pl-PL" sz="2200" b="0">
              <a:latin typeface="+mj-lt"/>
            </a:rPr>
            <a:t>Body size or type, i.e. height, strength, length or arms etc.</a:t>
          </a:r>
          <a:endParaRPr lang="en-US" sz="2200" b="0" dirty="0">
            <a:latin typeface="+mj-lt"/>
          </a:endParaRPr>
        </a:p>
      </dgm:t>
    </dgm:pt>
    <dgm:pt modelId="{20EC89AC-D124-48FB-B79C-53D1C4631AD8}" type="parTrans" cxnId="{9B937063-6E6B-45E1-A3C4-7551985FE029}">
      <dgm:prSet/>
      <dgm:spPr/>
      <dgm:t>
        <a:bodyPr/>
        <a:lstStyle/>
        <a:p>
          <a:endParaRPr lang="en-US" sz="2200" b="0">
            <a:solidFill>
              <a:schemeClr val="tx1"/>
            </a:solidFill>
            <a:latin typeface="+mj-lt"/>
          </a:endParaRPr>
        </a:p>
      </dgm:t>
    </dgm:pt>
    <dgm:pt modelId="{5BD67435-A38F-4884-97CE-7DC8487A193A}" type="sibTrans" cxnId="{9B937063-6E6B-45E1-A3C4-7551985FE029}">
      <dgm:prSet/>
      <dgm:spPr/>
      <dgm:t>
        <a:bodyPr/>
        <a:lstStyle/>
        <a:p>
          <a:endParaRPr lang="en-US" sz="2200" b="0">
            <a:solidFill>
              <a:schemeClr val="tx1"/>
            </a:solidFill>
            <a:latin typeface="+mj-lt"/>
          </a:endParaRPr>
        </a:p>
      </dgm:t>
    </dgm:pt>
    <dgm:pt modelId="{FE818761-A47C-4D04-B21F-D8801BE0DC78}">
      <dgm:prSet custT="1"/>
      <dgm:spPr/>
      <dgm:t>
        <a:bodyPr/>
        <a:lstStyle/>
        <a:p>
          <a:r>
            <a:rPr lang="pl-PL" sz="2200" b="0" dirty="0" err="1">
              <a:latin typeface="+mj-lt"/>
            </a:rPr>
            <a:t>Gender</a:t>
          </a:r>
          <a:endParaRPr lang="pl-PL" sz="2200" b="0" dirty="0">
            <a:latin typeface="+mj-lt"/>
          </a:endParaRPr>
        </a:p>
      </dgm:t>
    </dgm:pt>
    <dgm:pt modelId="{029B80D0-877C-4E3F-974F-D981BB6898DF}" type="parTrans" cxnId="{C6DBE1C8-AE40-4925-A81E-981DB6BC90A4}">
      <dgm:prSet/>
      <dgm:spPr/>
      <dgm:t>
        <a:bodyPr/>
        <a:lstStyle/>
        <a:p>
          <a:endParaRPr lang="pl-PL" sz="2200" b="0">
            <a:solidFill>
              <a:schemeClr val="tx1"/>
            </a:solidFill>
            <a:latin typeface="+mj-lt"/>
          </a:endParaRPr>
        </a:p>
      </dgm:t>
    </dgm:pt>
    <dgm:pt modelId="{57CF8765-CD5C-4562-83FF-A7A144315147}" type="sibTrans" cxnId="{C6DBE1C8-AE40-4925-A81E-981DB6BC90A4}">
      <dgm:prSet/>
      <dgm:spPr/>
      <dgm:t>
        <a:bodyPr/>
        <a:lstStyle/>
        <a:p>
          <a:endParaRPr lang="pl-PL" sz="2200" b="0">
            <a:solidFill>
              <a:schemeClr val="tx1"/>
            </a:solidFill>
            <a:latin typeface="+mj-lt"/>
          </a:endParaRPr>
        </a:p>
      </dgm:t>
    </dgm:pt>
    <dgm:pt modelId="{C78ECF98-6C3D-4CE1-8174-D9FF03DF41D6}">
      <dgm:prSet custT="1"/>
      <dgm:spPr/>
      <dgm:t>
        <a:bodyPr/>
        <a:lstStyle/>
        <a:p>
          <a:r>
            <a:rPr lang="pl-PL" sz="2200" b="0">
              <a:latin typeface="+mj-lt"/>
            </a:rPr>
            <a:t>Genetics</a:t>
          </a:r>
          <a:endParaRPr lang="pl-PL" sz="2200" b="0" dirty="0">
            <a:latin typeface="+mj-lt"/>
          </a:endParaRPr>
        </a:p>
      </dgm:t>
    </dgm:pt>
    <dgm:pt modelId="{7616B794-A1C8-45FB-84C2-54E004827154}" type="parTrans" cxnId="{1D70EC7F-061C-44A2-BE0D-2378A13863FA}">
      <dgm:prSet/>
      <dgm:spPr/>
      <dgm:t>
        <a:bodyPr/>
        <a:lstStyle/>
        <a:p>
          <a:endParaRPr lang="pl-PL" sz="2200" b="0">
            <a:solidFill>
              <a:schemeClr val="tx1"/>
            </a:solidFill>
            <a:latin typeface="+mj-lt"/>
          </a:endParaRPr>
        </a:p>
      </dgm:t>
    </dgm:pt>
    <dgm:pt modelId="{407570DB-9E20-4B1B-B642-75A9DA846536}" type="sibTrans" cxnId="{1D70EC7F-061C-44A2-BE0D-2378A13863FA}">
      <dgm:prSet/>
      <dgm:spPr/>
      <dgm:t>
        <a:bodyPr/>
        <a:lstStyle/>
        <a:p>
          <a:endParaRPr lang="pl-PL" sz="2200" b="0">
            <a:solidFill>
              <a:schemeClr val="tx1"/>
            </a:solidFill>
            <a:latin typeface="+mj-lt"/>
          </a:endParaRPr>
        </a:p>
      </dgm:t>
    </dgm:pt>
    <dgm:pt modelId="{94BA60EA-C812-47E3-A0DF-6C8EB29C2142}">
      <dgm:prSet custT="1"/>
      <dgm:spPr/>
      <dgm:t>
        <a:bodyPr/>
        <a:lstStyle/>
        <a:p>
          <a:r>
            <a:rPr lang="pl-PL" sz="2200" b="0">
              <a:latin typeface="+mj-lt"/>
            </a:rPr>
            <a:t>Training effect</a:t>
          </a:r>
          <a:endParaRPr lang="pl-PL" sz="2200" b="0" dirty="0">
            <a:latin typeface="+mj-lt"/>
          </a:endParaRPr>
        </a:p>
      </dgm:t>
    </dgm:pt>
    <dgm:pt modelId="{855EA62D-FE17-472A-AB77-525454838686}" type="parTrans" cxnId="{FE16D3EA-8239-478F-89FD-2514C251A462}">
      <dgm:prSet/>
      <dgm:spPr/>
      <dgm:t>
        <a:bodyPr/>
        <a:lstStyle/>
        <a:p>
          <a:endParaRPr lang="pl-PL" sz="2200" b="0">
            <a:solidFill>
              <a:schemeClr val="tx1"/>
            </a:solidFill>
            <a:latin typeface="+mj-lt"/>
          </a:endParaRPr>
        </a:p>
      </dgm:t>
    </dgm:pt>
    <dgm:pt modelId="{47276116-8137-4E58-9FC0-9DE6B75F3E00}" type="sibTrans" cxnId="{FE16D3EA-8239-478F-89FD-2514C251A462}">
      <dgm:prSet/>
      <dgm:spPr/>
      <dgm:t>
        <a:bodyPr/>
        <a:lstStyle/>
        <a:p>
          <a:endParaRPr lang="pl-PL" sz="2200" b="0">
            <a:solidFill>
              <a:schemeClr val="tx1"/>
            </a:solidFill>
            <a:latin typeface="+mj-lt"/>
          </a:endParaRPr>
        </a:p>
      </dgm:t>
    </dgm:pt>
    <dgm:pt modelId="{9107892E-5904-443D-875A-FFF42D0CEDE8}">
      <dgm:prSet custT="1"/>
      <dgm:spPr/>
      <dgm:t>
        <a:bodyPr/>
        <a:lstStyle/>
        <a:p>
          <a:pPr algn="just"/>
          <a:r>
            <a:rPr lang="pl-PL" sz="2200" b="0">
              <a:latin typeface="+mj-lt"/>
            </a:rPr>
            <a:t>Use of equipment that provides stability and allows enhanced techniques/ performance</a:t>
          </a:r>
          <a:endParaRPr lang="pl-PL" sz="2200" b="0" dirty="0">
            <a:latin typeface="+mj-lt"/>
          </a:endParaRPr>
        </a:p>
      </dgm:t>
    </dgm:pt>
    <dgm:pt modelId="{109A359B-F219-4000-BBFB-38AB7D30F77A}" type="parTrans" cxnId="{8B641DE4-8B91-426A-84FC-8E7994304585}">
      <dgm:prSet/>
      <dgm:spPr/>
      <dgm:t>
        <a:bodyPr/>
        <a:lstStyle/>
        <a:p>
          <a:endParaRPr lang="pl-PL" sz="2200" b="0">
            <a:solidFill>
              <a:schemeClr val="tx1"/>
            </a:solidFill>
            <a:latin typeface="+mj-lt"/>
          </a:endParaRPr>
        </a:p>
      </dgm:t>
    </dgm:pt>
    <dgm:pt modelId="{593A1A77-24CA-48DF-B946-9EDE7EC72C0F}" type="sibTrans" cxnId="{8B641DE4-8B91-426A-84FC-8E7994304585}">
      <dgm:prSet/>
      <dgm:spPr/>
      <dgm:t>
        <a:bodyPr/>
        <a:lstStyle/>
        <a:p>
          <a:endParaRPr lang="pl-PL" sz="2200" b="0">
            <a:solidFill>
              <a:schemeClr val="tx1"/>
            </a:solidFill>
            <a:latin typeface="+mj-lt"/>
          </a:endParaRPr>
        </a:p>
      </dgm:t>
    </dgm:pt>
    <dgm:pt modelId="{5B6E35F2-B623-49EC-8978-4F32FDC2A066}" type="pres">
      <dgm:prSet presAssocID="{69075494-67AD-4139-9BBB-BACEC5965E7E}" presName="linear" presStyleCnt="0">
        <dgm:presLayoutVars>
          <dgm:animLvl val="lvl"/>
          <dgm:resizeHandles val="exact"/>
        </dgm:presLayoutVars>
      </dgm:prSet>
      <dgm:spPr/>
    </dgm:pt>
    <dgm:pt modelId="{E5688C9E-22C7-4D1D-A7CE-B408AD79D79F}" type="pres">
      <dgm:prSet presAssocID="{377A0D23-FCB1-40FC-919D-4AAEABFB54A7}" presName="parentText" presStyleLbl="node1" presStyleIdx="0" presStyleCnt="6" custScaleY="67873">
        <dgm:presLayoutVars>
          <dgm:chMax val="0"/>
          <dgm:bulletEnabled val="1"/>
        </dgm:presLayoutVars>
      </dgm:prSet>
      <dgm:spPr/>
    </dgm:pt>
    <dgm:pt modelId="{B0F9F0A6-B864-468B-8C9C-16AE9D3C5450}" type="pres">
      <dgm:prSet presAssocID="{AADAFE93-30C0-41C3-B07F-1747A3D456A7}" presName="spacer" presStyleCnt="0"/>
      <dgm:spPr/>
    </dgm:pt>
    <dgm:pt modelId="{D94C30B3-3F5A-4E5E-B9DB-8896B32B9AA5}" type="pres">
      <dgm:prSet presAssocID="{C78ECF98-6C3D-4CE1-8174-D9FF03DF41D6}" presName="parentText" presStyleLbl="node1" presStyleIdx="1" presStyleCnt="6" custScaleY="65559">
        <dgm:presLayoutVars>
          <dgm:chMax val="0"/>
          <dgm:bulletEnabled val="1"/>
        </dgm:presLayoutVars>
      </dgm:prSet>
      <dgm:spPr/>
    </dgm:pt>
    <dgm:pt modelId="{2CCFFB30-9176-4D63-967A-3EB86411B47D}" type="pres">
      <dgm:prSet presAssocID="{407570DB-9E20-4B1B-B642-75A9DA846536}" presName="spacer" presStyleCnt="0"/>
      <dgm:spPr/>
    </dgm:pt>
    <dgm:pt modelId="{511803C5-75C4-4E5C-939F-B9C3E820F302}" type="pres">
      <dgm:prSet presAssocID="{CAAEC46F-7C91-4510-AC66-1E9E9F1A04C2}" presName="parentText" presStyleLbl="node1" presStyleIdx="2" presStyleCnt="6" custScaleY="89969">
        <dgm:presLayoutVars>
          <dgm:chMax val="0"/>
          <dgm:bulletEnabled val="1"/>
        </dgm:presLayoutVars>
      </dgm:prSet>
      <dgm:spPr/>
    </dgm:pt>
    <dgm:pt modelId="{8ACD3354-5941-43B2-8A55-CF39F11E2D9E}" type="pres">
      <dgm:prSet presAssocID="{5BD67435-A38F-4884-97CE-7DC8487A193A}" presName="spacer" presStyleCnt="0"/>
      <dgm:spPr/>
    </dgm:pt>
    <dgm:pt modelId="{785E2B46-4544-434D-A071-4A953758D49E}" type="pres">
      <dgm:prSet presAssocID="{FE818761-A47C-4D04-B21F-D8801BE0DC78}" presName="parentText" presStyleLbl="node1" presStyleIdx="3" presStyleCnt="6" custScaleY="67625">
        <dgm:presLayoutVars>
          <dgm:chMax val="0"/>
          <dgm:bulletEnabled val="1"/>
        </dgm:presLayoutVars>
      </dgm:prSet>
      <dgm:spPr/>
    </dgm:pt>
    <dgm:pt modelId="{10EDC3B3-20AE-430B-80F2-906387591F76}" type="pres">
      <dgm:prSet presAssocID="{57CF8765-CD5C-4562-83FF-A7A144315147}" presName="spacer" presStyleCnt="0"/>
      <dgm:spPr/>
    </dgm:pt>
    <dgm:pt modelId="{BEFBF321-87F4-414B-8796-7C40744B0B15}" type="pres">
      <dgm:prSet presAssocID="{94BA60EA-C812-47E3-A0DF-6C8EB29C2142}" presName="parentText" presStyleLbl="node1" presStyleIdx="4" presStyleCnt="6" custScaleY="64103">
        <dgm:presLayoutVars>
          <dgm:chMax val="0"/>
          <dgm:bulletEnabled val="1"/>
        </dgm:presLayoutVars>
      </dgm:prSet>
      <dgm:spPr/>
    </dgm:pt>
    <dgm:pt modelId="{B7B72983-C8B3-4647-B643-10001187C414}" type="pres">
      <dgm:prSet presAssocID="{47276116-8137-4E58-9FC0-9DE6B75F3E00}" presName="spacer" presStyleCnt="0"/>
      <dgm:spPr/>
    </dgm:pt>
    <dgm:pt modelId="{81A5338C-1090-403B-9AB6-DDD5DED1B404}" type="pres">
      <dgm:prSet presAssocID="{9107892E-5904-443D-875A-FFF42D0CEDE8}" presName="parentText" presStyleLbl="node1" presStyleIdx="5" presStyleCnt="6" custScaleY="85470">
        <dgm:presLayoutVars>
          <dgm:chMax val="0"/>
          <dgm:bulletEnabled val="1"/>
        </dgm:presLayoutVars>
      </dgm:prSet>
      <dgm:spPr/>
    </dgm:pt>
  </dgm:ptLst>
  <dgm:cxnLst>
    <dgm:cxn modelId="{479E8602-F155-44D7-BBDA-ABF8E4FA6356}" type="presOf" srcId="{9107892E-5904-443D-875A-FFF42D0CEDE8}" destId="{81A5338C-1090-403B-9AB6-DDD5DED1B404}" srcOrd="0" destOrd="0" presId="urn:microsoft.com/office/officeart/2005/8/layout/vList2"/>
    <dgm:cxn modelId="{C02FAF13-F3E7-4D75-A03F-8AFF95AF4E50}" type="presOf" srcId="{FE818761-A47C-4D04-B21F-D8801BE0DC78}" destId="{785E2B46-4544-434D-A071-4A953758D49E}" srcOrd="0" destOrd="0" presId="urn:microsoft.com/office/officeart/2005/8/layout/vList2"/>
    <dgm:cxn modelId="{F364E819-0D53-49D6-B953-160965441552}" type="presOf" srcId="{94BA60EA-C812-47E3-A0DF-6C8EB29C2142}" destId="{BEFBF321-87F4-414B-8796-7C40744B0B15}" srcOrd="0" destOrd="0" presId="urn:microsoft.com/office/officeart/2005/8/layout/vList2"/>
    <dgm:cxn modelId="{9B937063-6E6B-45E1-A3C4-7551985FE029}" srcId="{69075494-67AD-4139-9BBB-BACEC5965E7E}" destId="{CAAEC46F-7C91-4510-AC66-1E9E9F1A04C2}" srcOrd="2" destOrd="0" parTransId="{20EC89AC-D124-48FB-B79C-53D1C4631AD8}" sibTransId="{5BD67435-A38F-4884-97CE-7DC8487A193A}"/>
    <dgm:cxn modelId="{1D70EC7F-061C-44A2-BE0D-2378A13863FA}" srcId="{69075494-67AD-4139-9BBB-BACEC5965E7E}" destId="{C78ECF98-6C3D-4CE1-8174-D9FF03DF41D6}" srcOrd="1" destOrd="0" parTransId="{7616B794-A1C8-45FB-84C2-54E004827154}" sibTransId="{407570DB-9E20-4B1B-B642-75A9DA846536}"/>
    <dgm:cxn modelId="{B51797BC-E4A6-46B0-B089-14E56DCF2011}" srcId="{69075494-67AD-4139-9BBB-BACEC5965E7E}" destId="{377A0D23-FCB1-40FC-919D-4AAEABFB54A7}" srcOrd="0" destOrd="0" parTransId="{54B44C41-D260-426B-B286-318D698871A3}" sibTransId="{AADAFE93-30C0-41C3-B07F-1747A3D456A7}"/>
    <dgm:cxn modelId="{C87EE1C3-5092-444E-8042-F885250C1661}" type="presOf" srcId="{C78ECF98-6C3D-4CE1-8174-D9FF03DF41D6}" destId="{D94C30B3-3F5A-4E5E-B9DB-8896B32B9AA5}" srcOrd="0" destOrd="0" presId="urn:microsoft.com/office/officeart/2005/8/layout/vList2"/>
    <dgm:cxn modelId="{C6DBE1C8-AE40-4925-A81E-981DB6BC90A4}" srcId="{69075494-67AD-4139-9BBB-BACEC5965E7E}" destId="{FE818761-A47C-4D04-B21F-D8801BE0DC78}" srcOrd="3" destOrd="0" parTransId="{029B80D0-877C-4E3F-974F-D981BB6898DF}" sibTransId="{57CF8765-CD5C-4562-83FF-A7A144315147}"/>
    <dgm:cxn modelId="{582878D8-B81B-475A-9B6A-4342295CD43E}" type="presOf" srcId="{377A0D23-FCB1-40FC-919D-4AAEABFB54A7}" destId="{E5688C9E-22C7-4D1D-A7CE-B408AD79D79F}" srcOrd="0" destOrd="0" presId="urn:microsoft.com/office/officeart/2005/8/layout/vList2"/>
    <dgm:cxn modelId="{8B641DE4-8B91-426A-84FC-8E7994304585}" srcId="{69075494-67AD-4139-9BBB-BACEC5965E7E}" destId="{9107892E-5904-443D-875A-FFF42D0CEDE8}" srcOrd="5" destOrd="0" parTransId="{109A359B-F219-4000-BBFB-38AB7D30F77A}" sibTransId="{593A1A77-24CA-48DF-B946-9EDE7EC72C0F}"/>
    <dgm:cxn modelId="{C9F508EA-232E-4346-B46C-7BEED3144A46}" type="presOf" srcId="{CAAEC46F-7C91-4510-AC66-1E9E9F1A04C2}" destId="{511803C5-75C4-4E5C-939F-B9C3E820F302}" srcOrd="0" destOrd="0" presId="urn:microsoft.com/office/officeart/2005/8/layout/vList2"/>
    <dgm:cxn modelId="{FE16D3EA-8239-478F-89FD-2514C251A462}" srcId="{69075494-67AD-4139-9BBB-BACEC5965E7E}" destId="{94BA60EA-C812-47E3-A0DF-6C8EB29C2142}" srcOrd="4" destOrd="0" parTransId="{855EA62D-FE17-472A-AB77-525454838686}" sibTransId="{47276116-8137-4E58-9FC0-9DE6B75F3E00}"/>
    <dgm:cxn modelId="{5791FEFA-1653-4834-97D0-8BD7463AE606}" type="presOf" srcId="{69075494-67AD-4139-9BBB-BACEC5965E7E}" destId="{5B6E35F2-B623-49EC-8978-4F32FDC2A066}" srcOrd="0" destOrd="0" presId="urn:microsoft.com/office/officeart/2005/8/layout/vList2"/>
    <dgm:cxn modelId="{214D5A70-0E75-4998-ADF7-8221A73906D2}" type="presParOf" srcId="{5B6E35F2-B623-49EC-8978-4F32FDC2A066}" destId="{E5688C9E-22C7-4D1D-A7CE-B408AD79D79F}" srcOrd="0" destOrd="0" presId="urn:microsoft.com/office/officeart/2005/8/layout/vList2"/>
    <dgm:cxn modelId="{1C246D58-9228-4891-93CE-1049A6B44EF6}" type="presParOf" srcId="{5B6E35F2-B623-49EC-8978-4F32FDC2A066}" destId="{B0F9F0A6-B864-468B-8C9C-16AE9D3C5450}" srcOrd="1" destOrd="0" presId="urn:microsoft.com/office/officeart/2005/8/layout/vList2"/>
    <dgm:cxn modelId="{B5B38A89-3E12-4F3A-8F5D-7D25112F2EB1}" type="presParOf" srcId="{5B6E35F2-B623-49EC-8978-4F32FDC2A066}" destId="{D94C30B3-3F5A-4E5E-B9DB-8896B32B9AA5}" srcOrd="2" destOrd="0" presId="urn:microsoft.com/office/officeart/2005/8/layout/vList2"/>
    <dgm:cxn modelId="{53261691-CFA9-49B0-8439-E20A728E3305}" type="presParOf" srcId="{5B6E35F2-B623-49EC-8978-4F32FDC2A066}" destId="{2CCFFB30-9176-4D63-967A-3EB86411B47D}" srcOrd="3" destOrd="0" presId="urn:microsoft.com/office/officeart/2005/8/layout/vList2"/>
    <dgm:cxn modelId="{D74D68B1-D5F1-4A65-B398-74E4D597CCE2}" type="presParOf" srcId="{5B6E35F2-B623-49EC-8978-4F32FDC2A066}" destId="{511803C5-75C4-4E5C-939F-B9C3E820F302}" srcOrd="4" destOrd="0" presId="urn:microsoft.com/office/officeart/2005/8/layout/vList2"/>
    <dgm:cxn modelId="{530919EC-BDD1-42EC-B5A4-5490FC9D0F09}" type="presParOf" srcId="{5B6E35F2-B623-49EC-8978-4F32FDC2A066}" destId="{8ACD3354-5941-43B2-8A55-CF39F11E2D9E}" srcOrd="5" destOrd="0" presId="urn:microsoft.com/office/officeart/2005/8/layout/vList2"/>
    <dgm:cxn modelId="{7EBA6709-102B-478B-84C7-96E0D1D52F64}" type="presParOf" srcId="{5B6E35F2-B623-49EC-8978-4F32FDC2A066}" destId="{785E2B46-4544-434D-A071-4A953758D49E}" srcOrd="6" destOrd="0" presId="urn:microsoft.com/office/officeart/2005/8/layout/vList2"/>
    <dgm:cxn modelId="{D7CA8241-8522-4954-B7BF-D111CA1D6A88}" type="presParOf" srcId="{5B6E35F2-B623-49EC-8978-4F32FDC2A066}" destId="{10EDC3B3-20AE-430B-80F2-906387591F76}" srcOrd="7" destOrd="0" presId="urn:microsoft.com/office/officeart/2005/8/layout/vList2"/>
    <dgm:cxn modelId="{92BE578D-2BDD-4293-BF5A-FDAD7D36A5B2}" type="presParOf" srcId="{5B6E35F2-B623-49EC-8978-4F32FDC2A066}" destId="{BEFBF321-87F4-414B-8796-7C40744B0B15}" srcOrd="8" destOrd="0" presId="urn:microsoft.com/office/officeart/2005/8/layout/vList2"/>
    <dgm:cxn modelId="{00255BE6-4787-4D4C-8F0F-61EC1B5830AF}" type="presParOf" srcId="{5B6E35F2-B623-49EC-8978-4F32FDC2A066}" destId="{B7B72983-C8B3-4647-B643-10001187C414}" srcOrd="9" destOrd="0" presId="urn:microsoft.com/office/officeart/2005/8/layout/vList2"/>
    <dgm:cxn modelId="{75D27AB9-0032-4A02-8394-8D729D4906DC}" type="presParOf" srcId="{5B6E35F2-B623-49EC-8978-4F32FDC2A066}" destId="{81A5338C-1090-403B-9AB6-DDD5DED1B40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9FAE97-619C-47F5-A908-BA4947736281}"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26A9E68E-34DF-447D-9E69-45EAB29A0387}">
      <dgm:prSet custT="1"/>
      <dgm:spPr/>
      <dgm:t>
        <a:bodyPr/>
        <a:lstStyle/>
        <a:p>
          <a:r>
            <a:rPr lang="pl-PL" sz="2200">
              <a:latin typeface="+mj-lt"/>
            </a:rPr>
            <a:t>Evidence Based Sport-Specific Classification System </a:t>
          </a:r>
          <a:r>
            <a:rPr lang="pl-PL" sz="2200" b="0" i="1">
              <a:latin typeface="+mj-lt"/>
            </a:rPr>
            <a:t>(in process)</a:t>
          </a:r>
          <a:endParaRPr lang="en-US" sz="2200" b="0" i="1" dirty="0">
            <a:latin typeface="+mj-lt"/>
          </a:endParaRPr>
        </a:p>
      </dgm:t>
    </dgm:pt>
    <dgm:pt modelId="{98512F12-5CAC-4100-B069-478C64574791}" type="parTrans" cxnId="{AA411E3E-5115-4ECE-B018-1E38E6015C8A}">
      <dgm:prSet/>
      <dgm:spPr/>
      <dgm:t>
        <a:bodyPr/>
        <a:lstStyle/>
        <a:p>
          <a:endParaRPr lang="en-US">
            <a:solidFill>
              <a:schemeClr val="tx1"/>
            </a:solidFill>
            <a:latin typeface="+mj-lt"/>
          </a:endParaRPr>
        </a:p>
      </dgm:t>
    </dgm:pt>
    <dgm:pt modelId="{E251A304-4943-43F5-BF5E-E843CB114EEA}" type="sibTrans" cxnId="{AA411E3E-5115-4ECE-B018-1E38E6015C8A}">
      <dgm:prSet/>
      <dgm:spPr/>
      <dgm:t>
        <a:bodyPr/>
        <a:lstStyle/>
        <a:p>
          <a:endParaRPr lang="en-US">
            <a:solidFill>
              <a:schemeClr val="tx1"/>
            </a:solidFill>
            <a:latin typeface="+mj-lt"/>
          </a:endParaRPr>
        </a:p>
      </dgm:t>
    </dgm:pt>
    <dgm:pt modelId="{08005D2B-74E7-4665-99FC-09EEF5545FF1}">
      <dgm:prSet custT="1"/>
      <dgm:spPr/>
      <dgm:t>
        <a:bodyPr/>
        <a:lstStyle/>
        <a:p>
          <a:r>
            <a:rPr lang="pl-PL" sz="2200">
              <a:latin typeface="+mj-lt"/>
            </a:rPr>
            <a:t>7 classes </a:t>
          </a:r>
          <a:endParaRPr lang="en-US" sz="2200" dirty="0">
            <a:latin typeface="+mj-lt"/>
          </a:endParaRPr>
        </a:p>
      </dgm:t>
    </dgm:pt>
    <dgm:pt modelId="{EE0B6D41-463C-439A-91E8-2942751C7E18}" type="parTrans" cxnId="{5E50DE1F-212F-4810-B182-A546CCBD307F}">
      <dgm:prSet/>
      <dgm:spPr/>
      <dgm:t>
        <a:bodyPr/>
        <a:lstStyle/>
        <a:p>
          <a:endParaRPr lang="en-US">
            <a:solidFill>
              <a:schemeClr val="tx1"/>
            </a:solidFill>
            <a:latin typeface="+mj-lt"/>
          </a:endParaRPr>
        </a:p>
      </dgm:t>
    </dgm:pt>
    <dgm:pt modelId="{9558D0CB-5664-44C5-94EB-C4C7CCB02B6B}" type="sibTrans" cxnId="{5E50DE1F-212F-4810-B182-A546CCBD307F}">
      <dgm:prSet/>
      <dgm:spPr/>
      <dgm:t>
        <a:bodyPr/>
        <a:lstStyle/>
        <a:p>
          <a:endParaRPr lang="en-US">
            <a:solidFill>
              <a:schemeClr val="tx1"/>
            </a:solidFill>
            <a:latin typeface="+mj-lt"/>
          </a:endParaRPr>
        </a:p>
      </dgm:t>
    </dgm:pt>
    <dgm:pt modelId="{1EFD031B-C6F4-4F6D-8B86-89505D76F1D2}">
      <dgm:prSet/>
      <dgm:spPr/>
      <dgm:t>
        <a:bodyPr/>
        <a:lstStyle/>
        <a:p>
          <a:r>
            <a:rPr lang="pl-PL">
              <a:latin typeface="+mj-lt"/>
            </a:rPr>
            <a:t>0.5, 1.0, 1.5, 2.0, 2.5, 3.0, 3.5</a:t>
          </a:r>
          <a:endParaRPr lang="en-US" dirty="0">
            <a:latin typeface="+mj-lt"/>
          </a:endParaRPr>
        </a:p>
      </dgm:t>
    </dgm:pt>
    <dgm:pt modelId="{9734DCC3-A9B0-4EBF-A7E8-ECF4154414CC}" type="parTrans" cxnId="{E85BA5B7-5084-44AE-A416-09F5EE21F2CC}">
      <dgm:prSet/>
      <dgm:spPr/>
      <dgm:t>
        <a:bodyPr/>
        <a:lstStyle/>
        <a:p>
          <a:endParaRPr lang="en-US">
            <a:solidFill>
              <a:schemeClr val="tx1"/>
            </a:solidFill>
            <a:latin typeface="+mj-lt"/>
          </a:endParaRPr>
        </a:p>
      </dgm:t>
    </dgm:pt>
    <dgm:pt modelId="{610B8B23-EBCA-4F6A-99E8-3F59493C55ED}" type="sibTrans" cxnId="{E85BA5B7-5084-44AE-A416-09F5EE21F2CC}">
      <dgm:prSet/>
      <dgm:spPr/>
      <dgm:t>
        <a:bodyPr/>
        <a:lstStyle/>
        <a:p>
          <a:endParaRPr lang="en-US">
            <a:solidFill>
              <a:schemeClr val="tx1"/>
            </a:solidFill>
            <a:latin typeface="+mj-lt"/>
          </a:endParaRPr>
        </a:p>
      </dgm:t>
    </dgm:pt>
    <dgm:pt modelId="{986EFFA7-13C8-4D94-9E33-3924CDE70B77}">
      <dgm:prSet custT="1"/>
      <dgm:spPr/>
      <dgm:t>
        <a:bodyPr/>
        <a:lstStyle/>
        <a:p>
          <a:r>
            <a:rPr lang="pl-PL" sz="2200">
              <a:latin typeface="+mj-lt"/>
            </a:rPr>
            <a:t>Comprised of: </a:t>
          </a:r>
          <a:endParaRPr lang="en-US" sz="2200" dirty="0">
            <a:latin typeface="+mj-lt"/>
          </a:endParaRPr>
        </a:p>
      </dgm:t>
    </dgm:pt>
    <dgm:pt modelId="{A97339E2-4D8F-4825-A4D6-8F4D319D4B86}" type="parTrans" cxnId="{EA351505-99CE-41E5-B4B7-D8CE4D0719A9}">
      <dgm:prSet/>
      <dgm:spPr/>
      <dgm:t>
        <a:bodyPr/>
        <a:lstStyle/>
        <a:p>
          <a:endParaRPr lang="en-US">
            <a:solidFill>
              <a:schemeClr val="tx1"/>
            </a:solidFill>
            <a:latin typeface="+mj-lt"/>
          </a:endParaRPr>
        </a:p>
      </dgm:t>
    </dgm:pt>
    <dgm:pt modelId="{E5B3C86C-EDE4-4BC7-B597-B504C897BF03}" type="sibTrans" cxnId="{EA351505-99CE-41E5-B4B7-D8CE4D0719A9}">
      <dgm:prSet/>
      <dgm:spPr/>
      <dgm:t>
        <a:bodyPr/>
        <a:lstStyle/>
        <a:p>
          <a:endParaRPr lang="en-US">
            <a:solidFill>
              <a:schemeClr val="tx1"/>
            </a:solidFill>
            <a:latin typeface="+mj-lt"/>
          </a:endParaRPr>
        </a:p>
      </dgm:t>
    </dgm:pt>
    <dgm:pt modelId="{CC22B1C6-DE24-420C-BF64-6662DA43DBA4}">
      <dgm:prSet/>
      <dgm:spPr/>
      <dgm:t>
        <a:bodyPr/>
        <a:lstStyle/>
        <a:p>
          <a:r>
            <a:rPr lang="pl-PL">
              <a:latin typeface="+mj-lt"/>
            </a:rPr>
            <a:t>Physical Assessment (PA)</a:t>
          </a:r>
          <a:endParaRPr lang="en-US" dirty="0">
            <a:latin typeface="+mj-lt"/>
          </a:endParaRPr>
        </a:p>
      </dgm:t>
    </dgm:pt>
    <dgm:pt modelId="{D273239E-D2FC-439B-B196-133C43F369C4}" type="parTrans" cxnId="{2FD72105-C71F-41E6-BBF3-A8638D853474}">
      <dgm:prSet/>
      <dgm:spPr/>
      <dgm:t>
        <a:bodyPr/>
        <a:lstStyle/>
        <a:p>
          <a:endParaRPr lang="en-US">
            <a:solidFill>
              <a:schemeClr val="tx1"/>
            </a:solidFill>
            <a:latin typeface="+mj-lt"/>
          </a:endParaRPr>
        </a:p>
      </dgm:t>
    </dgm:pt>
    <dgm:pt modelId="{C76BE9A5-598F-4F01-8589-FBB356B2271E}" type="sibTrans" cxnId="{2FD72105-C71F-41E6-BBF3-A8638D853474}">
      <dgm:prSet/>
      <dgm:spPr/>
      <dgm:t>
        <a:bodyPr/>
        <a:lstStyle/>
        <a:p>
          <a:endParaRPr lang="en-US">
            <a:solidFill>
              <a:schemeClr val="tx1"/>
            </a:solidFill>
            <a:latin typeface="+mj-lt"/>
          </a:endParaRPr>
        </a:p>
      </dgm:t>
    </dgm:pt>
    <dgm:pt modelId="{329FBCCC-B069-4262-8387-215F3907915E}">
      <dgm:prSet/>
      <dgm:spPr/>
      <dgm:t>
        <a:bodyPr/>
        <a:lstStyle/>
        <a:p>
          <a:r>
            <a:rPr lang="pl-PL">
              <a:latin typeface="+mj-lt"/>
            </a:rPr>
            <a:t>Technical Assessment (TA)</a:t>
          </a:r>
          <a:endParaRPr lang="en-US" dirty="0">
            <a:latin typeface="+mj-lt"/>
          </a:endParaRPr>
        </a:p>
      </dgm:t>
    </dgm:pt>
    <dgm:pt modelId="{5A3B509D-8C2B-4AC4-9B0F-8C40A221BD11}" type="parTrans" cxnId="{52D34ED2-87C8-4A0C-8395-93050BDE3A8C}">
      <dgm:prSet/>
      <dgm:spPr/>
      <dgm:t>
        <a:bodyPr/>
        <a:lstStyle/>
        <a:p>
          <a:endParaRPr lang="en-US">
            <a:solidFill>
              <a:schemeClr val="tx1"/>
            </a:solidFill>
            <a:latin typeface="+mj-lt"/>
          </a:endParaRPr>
        </a:p>
      </dgm:t>
    </dgm:pt>
    <dgm:pt modelId="{D1C8B46C-5C48-495A-B658-802EC0D9D5F0}" type="sibTrans" cxnId="{52D34ED2-87C8-4A0C-8395-93050BDE3A8C}">
      <dgm:prSet/>
      <dgm:spPr/>
      <dgm:t>
        <a:bodyPr/>
        <a:lstStyle/>
        <a:p>
          <a:endParaRPr lang="en-US">
            <a:solidFill>
              <a:schemeClr val="tx1"/>
            </a:solidFill>
            <a:latin typeface="+mj-lt"/>
          </a:endParaRPr>
        </a:p>
      </dgm:t>
    </dgm:pt>
    <dgm:pt modelId="{1912D71A-DE19-43D6-89FA-7508E743C7B9}">
      <dgm:prSet/>
      <dgm:spPr/>
      <dgm:t>
        <a:bodyPr/>
        <a:lstStyle/>
        <a:p>
          <a:r>
            <a:rPr lang="pl-PL">
              <a:latin typeface="+mj-lt"/>
            </a:rPr>
            <a:t>Observation Assessment (OA)</a:t>
          </a:r>
          <a:endParaRPr lang="en-US" dirty="0">
            <a:latin typeface="+mj-lt"/>
          </a:endParaRPr>
        </a:p>
      </dgm:t>
    </dgm:pt>
    <dgm:pt modelId="{18D61980-29B7-4C42-BFA7-243836D7268B}" type="parTrans" cxnId="{97577FB9-7485-43A7-8D96-DF737F3D7988}">
      <dgm:prSet/>
      <dgm:spPr/>
      <dgm:t>
        <a:bodyPr/>
        <a:lstStyle/>
        <a:p>
          <a:endParaRPr lang="en-US">
            <a:solidFill>
              <a:schemeClr val="tx1"/>
            </a:solidFill>
            <a:latin typeface="+mj-lt"/>
          </a:endParaRPr>
        </a:p>
      </dgm:t>
    </dgm:pt>
    <dgm:pt modelId="{E2EA3669-03AC-4E92-86DE-13728969F725}" type="sibTrans" cxnId="{97577FB9-7485-43A7-8D96-DF737F3D7988}">
      <dgm:prSet/>
      <dgm:spPr/>
      <dgm:t>
        <a:bodyPr/>
        <a:lstStyle/>
        <a:p>
          <a:endParaRPr lang="en-US">
            <a:solidFill>
              <a:schemeClr val="tx1"/>
            </a:solidFill>
            <a:latin typeface="+mj-lt"/>
          </a:endParaRPr>
        </a:p>
      </dgm:t>
    </dgm:pt>
    <dgm:pt modelId="{D6A52ACE-584A-4FF7-9EEE-925D8C7F213C}">
      <dgm:prSet custT="1"/>
      <dgm:spPr/>
      <dgm:t>
        <a:bodyPr/>
        <a:lstStyle/>
        <a:p>
          <a:r>
            <a:rPr lang="pl-PL" sz="2200">
              <a:latin typeface="+mj-lt"/>
            </a:rPr>
            <a:t>(Left Arm + Right Arm) / 2 + Trunk Value = Class </a:t>
          </a:r>
          <a:endParaRPr lang="en-US" sz="2200" dirty="0">
            <a:latin typeface="+mj-lt"/>
          </a:endParaRPr>
        </a:p>
      </dgm:t>
    </dgm:pt>
    <dgm:pt modelId="{F6286CFB-4138-4B62-94C1-C90B0C5218D0}" type="parTrans" cxnId="{B343EF30-72D5-4E50-B65E-02A94134D571}">
      <dgm:prSet/>
      <dgm:spPr/>
      <dgm:t>
        <a:bodyPr/>
        <a:lstStyle/>
        <a:p>
          <a:endParaRPr lang="en-US">
            <a:solidFill>
              <a:schemeClr val="tx1"/>
            </a:solidFill>
            <a:latin typeface="+mj-lt"/>
          </a:endParaRPr>
        </a:p>
      </dgm:t>
    </dgm:pt>
    <dgm:pt modelId="{DFF36C59-64E6-4EA3-ACEA-07E92B3CC525}" type="sibTrans" cxnId="{B343EF30-72D5-4E50-B65E-02A94134D571}">
      <dgm:prSet/>
      <dgm:spPr/>
      <dgm:t>
        <a:bodyPr/>
        <a:lstStyle/>
        <a:p>
          <a:endParaRPr lang="en-US">
            <a:solidFill>
              <a:schemeClr val="tx1"/>
            </a:solidFill>
            <a:latin typeface="+mj-lt"/>
          </a:endParaRPr>
        </a:p>
      </dgm:t>
    </dgm:pt>
    <dgm:pt modelId="{2A6123A9-10FA-41C3-89BE-DEE73212FA85}">
      <dgm:prSet custT="1"/>
      <dgm:spPr/>
      <dgm:t>
        <a:bodyPr/>
        <a:lstStyle/>
        <a:p>
          <a:r>
            <a:rPr lang="en-US" sz="2200">
              <a:latin typeface="+mj-lt"/>
            </a:rPr>
            <a:t>Sport Class Status </a:t>
          </a:r>
          <a:endParaRPr lang="en-US" sz="2200" dirty="0">
            <a:latin typeface="+mj-lt"/>
          </a:endParaRPr>
        </a:p>
      </dgm:t>
    </dgm:pt>
    <dgm:pt modelId="{4A5CD910-80D8-438F-B494-B6CF87B0C883}" type="parTrans" cxnId="{34C1E077-1810-4934-9418-5D6FA8E1DB21}">
      <dgm:prSet/>
      <dgm:spPr/>
      <dgm:t>
        <a:bodyPr/>
        <a:lstStyle/>
        <a:p>
          <a:endParaRPr lang="en-US">
            <a:solidFill>
              <a:schemeClr val="tx1"/>
            </a:solidFill>
            <a:latin typeface="+mj-lt"/>
          </a:endParaRPr>
        </a:p>
      </dgm:t>
    </dgm:pt>
    <dgm:pt modelId="{22B0FA9A-F01C-4124-B60C-49287589187F}" type="sibTrans" cxnId="{34C1E077-1810-4934-9418-5D6FA8E1DB21}">
      <dgm:prSet/>
      <dgm:spPr/>
      <dgm:t>
        <a:bodyPr/>
        <a:lstStyle/>
        <a:p>
          <a:endParaRPr lang="en-US">
            <a:solidFill>
              <a:schemeClr val="tx1"/>
            </a:solidFill>
            <a:latin typeface="+mj-lt"/>
          </a:endParaRPr>
        </a:p>
      </dgm:t>
    </dgm:pt>
    <dgm:pt modelId="{14530D2B-FA13-48D9-A872-7D89E5304411}">
      <dgm:prSet/>
      <dgm:spPr/>
      <dgm:t>
        <a:bodyPr/>
        <a:lstStyle/>
        <a:p>
          <a:pPr algn="just"/>
          <a:r>
            <a:rPr lang="en-US">
              <a:latin typeface="+mj-lt"/>
            </a:rPr>
            <a:t>indicates whether or not an Athlete will be</a:t>
          </a:r>
          <a:r>
            <a:rPr lang="pl-PL">
              <a:latin typeface="+mj-lt"/>
            </a:rPr>
            <a:t> </a:t>
          </a:r>
          <a:r>
            <a:rPr lang="en-US">
              <a:latin typeface="+mj-lt"/>
            </a:rPr>
            <a:t>required to undertake Athlete Evaluation in the future; and if the Athlete’s Sport</a:t>
          </a:r>
          <a:r>
            <a:rPr lang="pl-PL">
              <a:latin typeface="+mj-lt"/>
            </a:rPr>
            <a:t> </a:t>
          </a:r>
          <a:r>
            <a:rPr lang="en-US">
              <a:latin typeface="+mj-lt"/>
            </a:rPr>
            <a:t>Class may be subject to Protest.</a:t>
          </a:r>
          <a:endParaRPr lang="en-US" dirty="0">
            <a:latin typeface="+mj-lt"/>
          </a:endParaRPr>
        </a:p>
      </dgm:t>
    </dgm:pt>
    <dgm:pt modelId="{516F8237-C951-4133-8159-B0137973C37F}" type="parTrans" cxnId="{58F16E77-7923-45A4-ABC6-81FD12E93D0E}">
      <dgm:prSet/>
      <dgm:spPr/>
      <dgm:t>
        <a:bodyPr/>
        <a:lstStyle/>
        <a:p>
          <a:endParaRPr lang="en-US">
            <a:solidFill>
              <a:schemeClr val="tx1"/>
            </a:solidFill>
            <a:latin typeface="+mj-lt"/>
          </a:endParaRPr>
        </a:p>
      </dgm:t>
    </dgm:pt>
    <dgm:pt modelId="{9EEE3C92-4065-45DE-B4ED-BA565F5BFF86}" type="sibTrans" cxnId="{58F16E77-7923-45A4-ABC6-81FD12E93D0E}">
      <dgm:prSet/>
      <dgm:spPr/>
      <dgm:t>
        <a:bodyPr/>
        <a:lstStyle/>
        <a:p>
          <a:endParaRPr lang="en-US">
            <a:solidFill>
              <a:schemeClr val="tx1"/>
            </a:solidFill>
            <a:latin typeface="+mj-lt"/>
          </a:endParaRPr>
        </a:p>
      </dgm:t>
    </dgm:pt>
    <dgm:pt modelId="{28ACADB6-C69A-49D4-A1D5-388A00B206BC}">
      <dgm:prSet/>
      <dgm:spPr/>
      <dgm:t>
        <a:bodyPr/>
        <a:lstStyle/>
        <a:p>
          <a:pPr algn="just"/>
          <a:r>
            <a:rPr lang="pl-PL">
              <a:latin typeface="+mj-lt"/>
            </a:rPr>
            <a:t>N, R, C, FRD</a:t>
          </a:r>
          <a:endParaRPr lang="en-US" dirty="0">
            <a:latin typeface="+mj-lt"/>
          </a:endParaRPr>
        </a:p>
      </dgm:t>
    </dgm:pt>
    <dgm:pt modelId="{E28E7D89-AB95-4497-91AD-F6393320BF37}" type="parTrans" cxnId="{8EDE88EB-418A-44B2-9086-9AD957475176}">
      <dgm:prSet/>
      <dgm:spPr/>
      <dgm:t>
        <a:bodyPr/>
        <a:lstStyle/>
        <a:p>
          <a:endParaRPr lang="pl-PL">
            <a:latin typeface="+mj-lt"/>
          </a:endParaRPr>
        </a:p>
      </dgm:t>
    </dgm:pt>
    <dgm:pt modelId="{72B892C2-86E2-4187-A4EE-801F52AAB316}" type="sibTrans" cxnId="{8EDE88EB-418A-44B2-9086-9AD957475176}">
      <dgm:prSet/>
      <dgm:spPr/>
      <dgm:t>
        <a:bodyPr/>
        <a:lstStyle/>
        <a:p>
          <a:endParaRPr lang="pl-PL">
            <a:latin typeface="+mj-lt"/>
          </a:endParaRPr>
        </a:p>
      </dgm:t>
    </dgm:pt>
    <dgm:pt modelId="{87566CCF-F7EF-40AF-8318-87A3C53F855B}" type="pres">
      <dgm:prSet presAssocID="{289FAE97-619C-47F5-A908-BA4947736281}" presName="linear" presStyleCnt="0">
        <dgm:presLayoutVars>
          <dgm:animLvl val="lvl"/>
          <dgm:resizeHandles val="exact"/>
        </dgm:presLayoutVars>
      </dgm:prSet>
      <dgm:spPr/>
    </dgm:pt>
    <dgm:pt modelId="{24E8DA61-5F17-4D69-A401-41F551A6F8B4}" type="pres">
      <dgm:prSet presAssocID="{26A9E68E-34DF-447D-9E69-45EAB29A0387}" presName="parentText" presStyleLbl="node1" presStyleIdx="0" presStyleCnt="5">
        <dgm:presLayoutVars>
          <dgm:chMax val="0"/>
          <dgm:bulletEnabled val="1"/>
        </dgm:presLayoutVars>
      </dgm:prSet>
      <dgm:spPr/>
    </dgm:pt>
    <dgm:pt modelId="{575434C5-B031-4EAD-9FE0-6199D012CFB8}" type="pres">
      <dgm:prSet presAssocID="{E251A304-4943-43F5-BF5E-E843CB114EEA}" presName="spacer" presStyleCnt="0"/>
      <dgm:spPr/>
    </dgm:pt>
    <dgm:pt modelId="{410D5BF2-8759-4A2E-AC9F-E51EA0C385B3}" type="pres">
      <dgm:prSet presAssocID="{08005D2B-74E7-4665-99FC-09EEF5545FF1}" presName="parentText" presStyleLbl="node1" presStyleIdx="1" presStyleCnt="5">
        <dgm:presLayoutVars>
          <dgm:chMax val="0"/>
          <dgm:bulletEnabled val="1"/>
        </dgm:presLayoutVars>
      </dgm:prSet>
      <dgm:spPr/>
    </dgm:pt>
    <dgm:pt modelId="{B85C6B9D-F5B7-4466-B4DF-B5A8E69754DC}" type="pres">
      <dgm:prSet presAssocID="{08005D2B-74E7-4665-99FC-09EEF5545FF1}" presName="childText" presStyleLbl="revTx" presStyleIdx="0" presStyleCnt="3">
        <dgm:presLayoutVars>
          <dgm:bulletEnabled val="1"/>
        </dgm:presLayoutVars>
      </dgm:prSet>
      <dgm:spPr/>
    </dgm:pt>
    <dgm:pt modelId="{6F5F96EC-229D-4593-9916-C451DF439AC2}" type="pres">
      <dgm:prSet presAssocID="{986EFFA7-13C8-4D94-9E33-3924CDE70B77}" presName="parentText" presStyleLbl="node1" presStyleIdx="2" presStyleCnt="5">
        <dgm:presLayoutVars>
          <dgm:chMax val="0"/>
          <dgm:bulletEnabled val="1"/>
        </dgm:presLayoutVars>
      </dgm:prSet>
      <dgm:spPr/>
    </dgm:pt>
    <dgm:pt modelId="{5A6B1BF5-056D-4EA8-A102-6B6D1C1CB14B}" type="pres">
      <dgm:prSet presAssocID="{986EFFA7-13C8-4D94-9E33-3924CDE70B77}" presName="childText" presStyleLbl="revTx" presStyleIdx="1" presStyleCnt="3">
        <dgm:presLayoutVars>
          <dgm:bulletEnabled val="1"/>
        </dgm:presLayoutVars>
      </dgm:prSet>
      <dgm:spPr/>
    </dgm:pt>
    <dgm:pt modelId="{4691C5A3-5FB4-444E-9A89-0A720D11EF26}" type="pres">
      <dgm:prSet presAssocID="{D6A52ACE-584A-4FF7-9EEE-925D8C7F213C}" presName="parentText" presStyleLbl="node1" presStyleIdx="3" presStyleCnt="5">
        <dgm:presLayoutVars>
          <dgm:chMax val="0"/>
          <dgm:bulletEnabled val="1"/>
        </dgm:presLayoutVars>
      </dgm:prSet>
      <dgm:spPr/>
    </dgm:pt>
    <dgm:pt modelId="{88847FFA-8015-4DEB-A064-7BF8CC1BD982}" type="pres">
      <dgm:prSet presAssocID="{DFF36C59-64E6-4EA3-ACEA-07E92B3CC525}" presName="spacer" presStyleCnt="0"/>
      <dgm:spPr/>
    </dgm:pt>
    <dgm:pt modelId="{6288246F-02C9-4EFB-A788-629447110E35}" type="pres">
      <dgm:prSet presAssocID="{2A6123A9-10FA-41C3-89BE-DEE73212FA85}" presName="parentText" presStyleLbl="node1" presStyleIdx="4" presStyleCnt="5">
        <dgm:presLayoutVars>
          <dgm:chMax val="0"/>
          <dgm:bulletEnabled val="1"/>
        </dgm:presLayoutVars>
      </dgm:prSet>
      <dgm:spPr/>
    </dgm:pt>
    <dgm:pt modelId="{B1E5D4ED-B868-4B89-8CEE-9118B965CCE3}" type="pres">
      <dgm:prSet presAssocID="{2A6123A9-10FA-41C3-89BE-DEE73212FA85}" presName="childText" presStyleLbl="revTx" presStyleIdx="2" presStyleCnt="3">
        <dgm:presLayoutVars>
          <dgm:bulletEnabled val="1"/>
        </dgm:presLayoutVars>
      </dgm:prSet>
      <dgm:spPr/>
    </dgm:pt>
  </dgm:ptLst>
  <dgm:cxnLst>
    <dgm:cxn modelId="{EA351505-99CE-41E5-B4B7-D8CE4D0719A9}" srcId="{289FAE97-619C-47F5-A908-BA4947736281}" destId="{986EFFA7-13C8-4D94-9E33-3924CDE70B77}" srcOrd="2" destOrd="0" parTransId="{A97339E2-4D8F-4825-A4D6-8F4D319D4B86}" sibTransId="{E5B3C86C-EDE4-4BC7-B597-B504C897BF03}"/>
    <dgm:cxn modelId="{2FD72105-C71F-41E6-BBF3-A8638D853474}" srcId="{986EFFA7-13C8-4D94-9E33-3924CDE70B77}" destId="{CC22B1C6-DE24-420C-BF64-6662DA43DBA4}" srcOrd="0" destOrd="0" parTransId="{D273239E-D2FC-439B-B196-133C43F369C4}" sibTransId="{C76BE9A5-598F-4F01-8589-FBB356B2271E}"/>
    <dgm:cxn modelId="{17A63F14-C6EA-4BE4-B3C2-54DB8A8373C7}" type="presOf" srcId="{1EFD031B-C6F4-4F6D-8B86-89505D76F1D2}" destId="{B85C6B9D-F5B7-4466-B4DF-B5A8E69754DC}" srcOrd="0" destOrd="0" presId="urn:microsoft.com/office/officeart/2005/8/layout/vList2"/>
    <dgm:cxn modelId="{5E50DE1F-212F-4810-B182-A546CCBD307F}" srcId="{289FAE97-619C-47F5-A908-BA4947736281}" destId="{08005D2B-74E7-4665-99FC-09EEF5545FF1}" srcOrd="1" destOrd="0" parTransId="{EE0B6D41-463C-439A-91E8-2942751C7E18}" sibTransId="{9558D0CB-5664-44C5-94EB-C4C7CCB02B6B}"/>
    <dgm:cxn modelId="{7FC6EA29-94BE-4ACC-AD20-AEE9128395F2}" type="presOf" srcId="{26A9E68E-34DF-447D-9E69-45EAB29A0387}" destId="{24E8DA61-5F17-4D69-A401-41F551A6F8B4}" srcOrd="0" destOrd="0" presId="urn:microsoft.com/office/officeart/2005/8/layout/vList2"/>
    <dgm:cxn modelId="{B343EF30-72D5-4E50-B65E-02A94134D571}" srcId="{289FAE97-619C-47F5-A908-BA4947736281}" destId="{D6A52ACE-584A-4FF7-9EEE-925D8C7F213C}" srcOrd="3" destOrd="0" parTransId="{F6286CFB-4138-4B62-94C1-C90B0C5218D0}" sibTransId="{DFF36C59-64E6-4EA3-ACEA-07E92B3CC525}"/>
    <dgm:cxn modelId="{AA411E3E-5115-4ECE-B018-1E38E6015C8A}" srcId="{289FAE97-619C-47F5-A908-BA4947736281}" destId="{26A9E68E-34DF-447D-9E69-45EAB29A0387}" srcOrd="0" destOrd="0" parTransId="{98512F12-5CAC-4100-B069-478C64574791}" sibTransId="{E251A304-4943-43F5-BF5E-E843CB114EEA}"/>
    <dgm:cxn modelId="{1FEF356B-E039-4898-B362-6DA45C5EC46C}" type="presOf" srcId="{986EFFA7-13C8-4D94-9E33-3924CDE70B77}" destId="{6F5F96EC-229D-4593-9916-C451DF439AC2}" srcOrd="0" destOrd="0" presId="urn:microsoft.com/office/officeart/2005/8/layout/vList2"/>
    <dgm:cxn modelId="{90D47B6E-F0D5-4ADA-BA0E-2B0F56B77D9F}" type="presOf" srcId="{28ACADB6-C69A-49D4-A1D5-388A00B206BC}" destId="{B1E5D4ED-B868-4B89-8CEE-9118B965CCE3}" srcOrd="0" destOrd="1" presId="urn:microsoft.com/office/officeart/2005/8/layout/vList2"/>
    <dgm:cxn modelId="{610E7652-1FCC-4269-BDC5-448D25309BC8}" type="presOf" srcId="{1912D71A-DE19-43D6-89FA-7508E743C7B9}" destId="{5A6B1BF5-056D-4EA8-A102-6B6D1C1CB14B}" srcOrd="0" destOrd="2" presId="urn:microsoft.com/office/officeart/2005/8/layout/vList2"/>
    <dgm:cxn modelId="{58F16E77-7923-45A4-ABC6-81FD12E93D0E}" srcId="{2A6123A9-10FA-41C3-89BE-DEE73212FA85}" destId="{14530D2B-FA13-48D9-A872-7D89E5304411}" srcOrd="0" destOrd="0" parTransId="{516F8237-C951-4133-8159-B0137973C37F}" sibTransId="{9EEE3C92-4065-45DE-B4ED-BA565F5BFF86}"/>
    <dgm:cxn modelId="{34C1E077-1810-4934-9418-5D6FA8E1DB21}" srcId="{289FAE97-619C-47F5-A908-BA4947736281}" destId="{2A6123A9-10FA-41C3-89BE-DEE73212FA85}" srcOrd="4" destOrd="0" parTransId="{4A5CD910-80D8-438F-B494-B6CF87B0C883}" sibTransId="{22B0FA9A-F01C-4124-B60C-49287589187F}"/>
    <dgm:cxn modelId="{42A9908F-3141-45BB-AE80-D9D9B777C035}" type="presOf" srcId="{329FBCCC-B069-4262-8387-215F3907915E}" destId="{5A6B1BF5-056D-4EA8-A102-6B6D1C1CB14B}" srcOrd="0" destOrd="1" presId="urn:microsoft.com/office/officeart/2005/8/layout/vList2"/>
    <dgm:cxn modelId="{E39D1195-0C79-41FD-9327-FCEAE50B8579}" type="presOf" srcId="{14530D2B-FA13-48D9-A872-7D89E5304411}" destId="{B1E5D4ED-B868-4B89-8CEE-9118B965CCE3}" srcOrd="0" destOrd="0" presId="urn:microsoft.com/office/officeart/2005/8/layout/vList2"/>
    <dgm:cxn modelId="{68CE3895-78D2-493A-ABE5-2529CA5562F7}" type="presOf" srcId="{289FAE97-619C-47F5-A908-BA4947736281}" destId="{87566CCF-F7EF-40AF-8318-87A3C53F855B}" srcOrd="0" destOrd="0" presId="urn:microsoft.com/office/officeart/2005/8/layout/vList2"/>
    <dgm:cxn modelId="{C4D2CBA1-DE66-4FA3-B64B-ADDB2BDB4A82}" type="presOf" srcId="{D6A52ACE-584A-4FF7-9EEE-925D8C7F213C}" destId="{4691C5A3-5FB4-444E-9A89-0A720D11EF26}" srcOrd="0" destOrd="0" presId="urn:microsoft.com/office/officeart/2005/8/layout/vList2"/>
    <dgm:cxn modelId="{8600A1A6-DE2C-419A-BB0A-D93279A75F65}" type="presOf" srcId="{2A6123A9-10FA-41C3-89BE-DEE73212FA85}" destId="{6288246F-02C9-4EFB-A788-629447110E35}" srcOrd="0" destOrd="0" presId="urn:microsoft.com/office/officeart/2005/8/layout/vList2"/>
    <dgm:cxn modelId="{E85BA5B7-5084-44AE-A416-09F5EE21F2CC}" srcId="{08005D2B-74E7-4665-99FC-09EEF5545FF1}" destId="{1EFD031B-C6F4-4F6D-8B86-89505D76F1D2}" srcOrd="0" destOrd="0" parTransId="{9734DCC3-A9B0-4EBF-A7E8-ECF4154414CC}" sibTransId="{610B8B23-EBCA-4F6A-99E8-3F59493C55ED}"/>
    <dgm:cxn modelId="{97577FB9-7485-43A7-8D96-DF737F3D7988}" srcId="{986EFFA7-13C8-4D94-9E33-3924CDE70B77}" destId="{1912D71A-DE19-43D6-89FA-7508E743C7B9}" srcOrd="2" destOrd="0" parTransId="{18D61980-29B7-4C42-BFA7-243836D7268B}" sibTransId="{E2EA3669-03AC-4E92-86DE-13728969F725}"/>
    <dgm:cxn modelId="{24E8B9D0-00AB-4DE2-B09E-0FAB7D1F6EBF}" type="presOf" srcId="{08005D2B-74E7-4665-99FC-09EEF5545FF1}" destId="{410D5BF2-8759-4A2E-AC9F-E51EA0C385B3}" srcOrd="0" destOrd="0" presId="urn:microsoft.com/office/officeart/2005/8/layout/vList2"/>
    <dgm:cxn modelId="{52D34ED2-87C8-4A0C-8395-93050BDE3A8C}" srcId="{986EFFA7-13C8-4D94-9E33-3924CDE70B77}" destId="{329FBCCC-B069-4262-8387-215F3907915E}" srcOrd="1" destOrd="0" parTransId="{5A3B509D-8C2B-4AC4-9B0F-8C40A221BD11}" sibTransId="{D1C8B46C-5C48-495A-B658-802EC0D9D5F0}"/>
    <dgm:cxn modelId="{A5E210DE-2BE4-4455-BA95-0246B6F075B4}" type="presOf" srcId="{CC22B1C6-DE24-420C-BF64-6662DA43DBA4}" destId="{5A6B1BF5-056D-4EA8-A102-6B6D1C1CB14B}" srcOrd="0" destOrd="0" presId="urn:microsoft.com/office/officeart/2005/8/layout/vList2"/>
    <dgm:cxn modelId="{8EDE88EB-418A-44B2-9086-9AD957475176}" srcId="{2A6123A9-10FA-41C3-89BE-DEE73212FA85}" destId="{28ACADB6-C69A-49D4-A1D5-388A00B206BC}" srcOrd="1" destOrd="0" parTransId="{E28E7D89-AB95-4497-91AD-F6393320BF37}" sibTransId="{72B892C2-86E2-4187-A4EE-801F52AAB316}"/>
    <dgm:cxn modelId="{5686D329-5D2A-4426-B2E3-0D5801FFA209}" type="presParOf" srcId="{87566CCF-F7EF-40AF-8318-87A3C53F855B}" destId="{24E8DA61-5F17-4D69-A401-41F551A6F8B4}" srcOrd="0" destOrd="0" presId="urn:microsoft.com/office/officeart/2005/8/layout/vList2"/>
    <dgm:cxn modelId="{E822EF16-A2DD-417D-B2DF-33634787720B}" type="presParOf" srcId="{87566CCF-F7EF-40AF-8318-87A3C53F855B}" destId="{575434C5-B031-4EAD-9FE0-6199D012CFB8}" srcOrd="1" destOrd="0" presId="urn:microsoft.com/office/officeart/2005/8/layout/vList2"/>
    <dgm:cxn modelId="{FD52C3DC-E5DE-4EE3-9B6D-11EFCEEC0FA4}" type="presParOf" srcId="{87566CCF-F7EF-40AF-8318-87A3C53F855B}" destId="{410D5BF2-8759-4A2E-AC9F-E51EA0C385B3}" srcOrd="2" destOrd="0" presId="urn:microsoft.com/office/officeart/2005/8/layout/vList2"/>
    <dgm:cxn modelId="{4CDF3B57-30FD-4B54-B6A0-48CAF98DCD03}" type="presParOf" srcId="{87566CCF-F7EF-40AF-8318-87A3C53F855B}" destId="{B85C6B9D-F5B7-4466-B4DF-B5A8E69754DC}" srcOrd="3" destOrd="0" presId="urn:microsoft.com/office/officeart/2005/8/layout/vList2"/>
    <dgm:cxn modelId="{8D8B2DDC-31C7-43CC-9443-AB8D223F5914}" type="presParOf" srcId="{87566CCF-F7EF-40AF-8318-87A3C53F855B}" destId="{6F5F96EC-229D-4593-9916-C451DF439AC2}" srcOrd="4" destOrd="0" presId="urn:microsoft.com/office/officeart/2005/8/layout/vList2"/>
    <dgm:cxn modelId="{9F450C45-1466-4D9B-8F82-0F0ADFAFDFCF}" type="presParOf" srcId="{87566CCF-F7EF-40AF-8318-87A3C53F855B}" destId="{5A6B1BF5-056D-4EA8-A102-6B6D1C1CB14B}" srcOrd="5" destOrd="0" presId="urn:microsoft.com/office/officeart/2005/8/layout/vList2"/>
    <dgm:cxn modelId="{9D04D644-A5BD-4C63-8F6A-466F11011CE3}" type="presParOf" srcId="{87566CCF-F7EF-40AF-8318-87A3C53F855B}" destId="{4691C5A3-5FB4-444E-9A89-0A720D11EF26}" srcOrd="6" destOrd="0" presId="urn:microsoft.com/office/officeart/2005/8/layout/vList2"/>
    <dgm:cxn modelId="{74761DE1-07DA-430B-8FF9-F5A26CD6E4A5}" type="presParOf" srcId="{87566CCF-F7EF-40AF-8318-87A3C53F855B}" destId="{88847FFA-8015-4DEB-A064-7BF8CC1BD982}" srcOrd="7" destOrd="0" presId="urn:microsoft.com/office/officeart/2005/8/layout/vList2"/>
    <dgm:cxn modelId="{23D93465-70CE-49A9-9B95-928B3F0CBF9D}" type="presParOf" srcId="{87566CCF-F7EF-40AF-8318-87A3C53F855B}" destId="{6288246F-02C9-4EFB-A788-629447110E35}" srcOrd="8" destOrd="0" presId="urn:microsoft.com/office/officeart/2005/8/layout/vList2"/>
    <dgm:cxn modelId="{91D5733D-3D4B-4ADC-8396-DFBCA96F2349}" type="presParOf" srcId="{87566CCF-F7EF-40AF-8318-87A3C53F855B}" destId="{B1E5D4ED-B868-4B89-8CEE-9118B965CCE3}"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6DDEF2-BAD2-4D99-AAE3-AC154F0A5400}"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C4F4770C-F595-4DD1-A729-367892E63CF9}">
      <dgm:prSet/>
      <dgm:spPr/>
      <dgm:t>
        <a:bodyPr/>
        <a:lstStyle/>
        <a:p>
          <a:r>
            <a:rPr lang="pl-PL" dirty="0" err="1">
              <a:latin typeface="+mj-lt"/>
            </a:rPr>
            <a:t>Impaired</a:t>
          </a:r>
          <a:r>
            <a:rPr lang="pl-PL" dirty="0">
              <a:latin typeface="+mj-lt"/>
            </a:rPr>
            <a:t> </a:t>
          </a:r>
          <a:r>
            <a:rPr lang="pl-PL" dirty="0" err="1">
              <a:latin typeface="+mj-lt"/>
            </a:rPr>
            <a:t>Muscle</a:t>
          </a:r>
          <a:r>
            <a:rPr lang="pl-PL" dirty="0">
              <a:latin typeface="+mj-lt"/>
            </a:rPr>
            <a:t> Power</a:t>
          </a:r>
          <a:endParaRPr lang="en-US" dirty="0">
            <a:latin typeface="+mj-lt"/>
          </a:endParaRPr>
        </a:p>
      </dgm:t>
    </dgm:pt>
    <dgm:pt modelId="{C8007FCD-CE14-48DD-BD9D-2DE67EFFC12A}" type="parTrans" cxnId="{AFD0F767-0FED-41DD-A999-4D7C71663106}">
      <dgm:prSet/>
      <dgm:spPr/>
      <dgm:t>
        <a:bodyPr/>
        <a:lstStyle/>
        <a:p>
          <a:endParaRPr lang="en-US">
            <a:latin typeface="+mj-lt"/>
          </a:endParaRPr>
        </a:p>
      </dgm:t>
    </dgm:pt>
    <dgm:pt modelId="{AF2236EC-7105-4327-9F59-0A9152FAE858}" type="sibTrans" cxnId="{AFD0F767-0FED-41DD-A999-4D7C71663106}">
      <dgm:prSet/>
      <dgm:spPr/>
      <dgm:t>
        <a:bodyPr/>
        <a:lstStyle/>
        <a:p>
          <a:endParaRPr lang="en-US">
            <a:latin typeface="+mj-lt"/>
          </a:endParaRPr>
        </a:p>
      </dgm:t>
    </dgm:pt>
    <dgm:pt modelId="{A744AB0C-3961-49BE-B4EF-B914E0FA1591}">
      <dgm:prSet/>
      <dgm:spPr/>
      <dgm:t>
        <a:bodyPr/>
        <a:lstStyle/>
        <a:p>
          <a:r>
            <a:rPr lang="pl-PL">
              <a:latin typeface="+mj-lt"/>
            </a:rPr>
            <a:t>Limb Deficiency</a:t>
          </a:r>
          <a:endParaRPr lang="en-US">
            <a:latin typeface="+mj-lt"/>
          </a:endParaRPr>
        </a:p>
      </dgm:t>
    </dgm:pt>
    <dgm:pt modelId="{AFE3EAAE-3E6D-4B2F-A885-2E911473401B}" type="parTrans" cxnId="{86A79E30-0BAB-452C-BF73-D7812A3463DD}">
      <dgm:prSet/>
      <dgm:spPr/>
      <dgm:t>
        <a:bodyPr/>
        <a:lstStyle/>
        <a:p>
          <a:endParaRPr lang="en-US">
            <a:latin typeface="+mj-lt"/>
          </a:endParaRPr>
        </a:p>
      </dgm:t>
    </dgm:pt>
    <dgm:pt modelId="{825D9411-BD88-40FE-994A-53FCF3BC8DD4}" type="sibTrans" cxnId="{86A79E30-0BAB-452C-BF73-D7812A3463DD}">
      <dgm:prSet/>
      <dgm:spPr/>
      <dgm:t>
        <a:bodyPr/>
        <a:lstStyle/>
        <a:p>
          <a:endParaRPr lang="en-US">
            <a:latin typeface="+mj-lt"/>
          </a:endParaRPr>
        </a:p>
      </dgm:t>
    </dgm:pt>
    <dgm:pt modelId="{25F7B9E9-BAAD-410D-9D24-E2D57A532416}">
      <dgm:prSet/>
      <dgm:spPr/>
      <dgm:t>
        <a:bodyPr/>
        <a:lstStyle/>
        <a:p>
          <a:r>
            <a:rPr lang="pl-PL" dirty="0" err="1">
              <a:latin typeface="+mj-lt"/>
            </a:rPr>
            <a:t>Impaired</a:t>
          </a:r>
          <a:r>
            <a:rPr lang="pl-PL" dirty="0">
              <a:latin typeface="+mj-lt"/>
            </a:rPr>
            <a:t> </a:t>
          </a:r>
          <a:r>
            <a:rPr lang="pl-PL" dirty="0" err="1">
              <a:latin typeface="+mj-lt"/>
            </a:rPr>
            <a:t>Passive</a:t>
          </a:r>
          <a:r>
            <a:rPr lang="pl-PL" dirty="0">
              <a:latin typeface="+mj-lt"/>
            </a:rPr>
            <a:t> </a:t>
          </a:r>
          <a:r>
            <a:rPr lang="pl-PL" dirty="0" err="1">
              <a:latin typeface="+mj-lt"/>
            </a:rPr>
            <a:t>Range</a:t>
          </a:r>
          <a:r>
            <a:rPr lang="pl-PL" dirty="0">
              <a:latin typeface="+mj-lt"/>
            </a:rPr>
            <a:t> of </a:t>
          </a:r>
          <a:r>
            <a:rPr lang="pl-PL" dirty="0" err="1">
              <a:latin typeface="+mj-lt"/>
            </a:rPr>
            <a:t>Movement</a:t>
          </a:r>
          <a:endParaRPr lang="en-US" dirty="0">
            <a:latin typeface="+mj-lt"/>
          </a:endParaRPr>
        </a:p>
      </dgm:t>
    </dgm:pt>
    <dgm:pt modelId="{99CB06D9-7D33-48F2-9935-246E7E1A1E8F}" type="parTrans" cxnId="{33508281-B815-46EF-961D-A17B9A3604A2}">
      <dgm:prSet/>
      <dgm:spPr/>
      <dgm:t>
        <a:bodyPr/>
        <a:lstStyle/>
        <a:p>
          <a:endParaRPr lang="en-US">
            <a:latin typeface="+mj-lt"/>
          </a:endParaRPr>
        </a:p>
      </dgm:t>
    </dgm:pt>
    <dgm:pt modelId="{C18F4499-7AD9-4977-B5AC-08113D424078}" type="sibTrans" cxnId="{33508281-B815-46EF-961D-A17B9A3604A2}">
      <dgm:prSet/>
      <dgm:spPr/>
      <dgm:t>
        <a:bodyPr/>
        <a:lstStyle/>
        <a:p>
          <a:endParaRPr lang="en-US">
            <a:latin typeface="+mj-lt"/>
          </a:endParaRPr>
        </a:p>
      </dgm:t>
    </dgm:pt>
    <dgm:pt modelId="{8E557577-1DF3-48E2-AFF7-7DAB631FCAD6}">
      <dgm:prSet/>
      <dgm:spPr/>
      <dgm:t>
        <a:bodyPr/>
        <a:lstStyle/>
        <a:p>
          <a:r>
            <a:rPr lang="pl-PL" dirty="0" err="1">
              <a:latin typeface="+mj-lt"/>
            </a:rPr>
            <a:t>Hypertonia</a:t>
          </a:r>
          <a:endParaRPr lang="en-US" dirty="0">
            <a:latin typeface="+mj-lt"/>
          </a:endParaRPr>
        </a:p>
      </dgm:t>
    </dgm:pt>
    <dgm:pt modelId="{E1C16F66-2335-4960-B8BA-135BBE8E4F9D}" type="parTrans" cxnId="{C49E0385-09BB-4001-AF4E-86CC445AF683}">
      <dgm:prSet/>
      <dgm:spPr/>
      <dgm:t>
        <a:bodyPr/>
        <a:lstStyle/>
        <a:p>
          <a:endParaRPr lang="en-US">
            <a:latin typeface="+mj-lt"/>
          </a:endParaRPr>
        </a:p>
      </dgm:t>
    </dgm:pt>
    <dgm:pt modelId="{6656B51E-07D5-4B56-834C-CBC5C71FA972}" type="sibTrans" cxnId="{C49E0385-09BB-4001-AF4E-86CC445AF683}">
      <dgm:prSet/>
      <dgm:spPr/>
      <dgm:t>
        <a:bodyPr/>
        <a:lstStyle/>
        <a:p>
          <a:endParaRPr lang="en-US">
            <a:latin typeface="+mj-lt"/>
          </a:endParaRPr>
        </a:p>
      </dgm:t>
    </dgm:pt>
    <dgm:pt modelId="{3861D407-EBD2-4610-985B-ED1ABF094AFE}">
      <dgm:prSet/>
      <dgm:spPr/>
      <dgm:t>
        <a:bodyPr/>
        <a:lstStyle/>
        <a:p>
          <a:r>
            <a:rPr lang="pl-PL" dirty="0" err="1">
              <a:latin typeface="+mj-lt"/>
            </a:rPr>
            <a:t>Ataxia</a:t>
          </a:r>
          <a:endParaRPr lang="en-US" dirty="0">
            <a:latin typeface="+mj-lt"/>
          </a:endParaRPr>
        </a:p>
      </dgm:t>
    </dgm:pt>
    <dgm:pt modelId="{726E72D7-A77A-4BE1-8EE9-C93B267A93B5}" type="parTrans" cxnId="{C58A3F2D-A79A-48ED-ABB3-0E6B101AAA6F}">
      <dgm:prSet/>
      <dgm:spPr/>
      <dgm:t>
        <a:bodyPr/>
        <a:lstStyle/>
        <a:p>
          <a:endParaRPr lang="en-US">
            <a:latin typeface="+mj-lt"/>
          </a:endParaRPr>
        </a:p>
      </dgm:t>
    </dgm:pt>
    <dgm:pt modelId="{0EFA3126-AE32-4D27-8E9A-6538F8D33AEF}" type="sibTrans" cxnId="{C58A3F2D-A79A-48ED-ABB3-0E6B101AAA6F}">
      <dgm:prSet/>
      <dgm:spPr/>
      <dgm:t>
        <a:bodyPr/>
        <a:lstStyle/>
        <a:p>
          <a:endParaRPr lang="en-US">
            <a:latin typeface="+mj-lt"/>
          </a:endParaRPr>
        </a:p>
      </dgm:t>
    </dgm:pt>
    <dgm:pt modelId="{E690CD79-0265-4116-B499-D7E96282725B}">
      <dgm:prSet/>
      <dgm:spPr/>
      <dgm:t>
        <a:bodyPr/>
        <a:lstStyle/>
        <a:p>
          <a:r>
            <a:rPr lang="pl-PL" dirty="0" err="1">
              <a:latin typeface="+mj-lt"/>
            </a:rPr>
            <a:t>Athetosis</a:t>
          </a:r>
          <a:endParaRPr lang="en-US" dirty="0">
            <a:latin typeface="+mj-lt"/>
          </a:endParaRPr>
        </a:p>
      </dgm:t>
    </dgm:pt>
    <dgm:pt modelId="{23B11211-BB50-43D6-A74F-67F63F13C677}" type="parTrans" cxnId="{20268CCF-AB94-491A-819C-B7EFB1AF2820}">
      <dgm:prSet/>
      <dgm:spPr/>
      <dgm:t>
        <a:bodyPr/>
        <a:lstStyle/>
        <a:p>
          <a:endParaRPr lang="en-US">
            <a:latin typeface="+mj-lt"/>
          </a:endParaRPr>
        </a:p>
      </dgm:t>
    </dgm:pt>
    <dgm:pt modelId="{E1380887-3F9D-459A-8B02-FBCCE64E77B2}" type="sibTrans" cxnId="{20268CCF-AB94-491A-819C-B7EFB1AF2820}">
      <dgm:prSet/>
      <dgm:spPr/>
      <dgm:t>
        <a:bodyPr/>
        <a:lstStyle/>
        <a:p>
          <a:endParaRPr lang="en-US">
            <a:latin typeface="+mj-lt"/>
          </a:endParaRPr>
        </a:p>
      </dgm:t>
    </dgm:pt>
    <dgm:pt modelId="{5C92F18C-2613-473B-A00D-4C8F29C272BC}" type="pres">
      <dgm:prSet presAssocID="{4F6DDEF2-BAD2-4D99-AAE3-AC154F0A5400}" presName="diagram" presStyleCnt="0">
        <dgm:presLayoutVars>
          <dgm:dir/>
          <dgm:resizeHandles val="exact"/>
        </dgm:presLayoutVars>
      </dgm:prSet>
      <dgm:spPr/>
    </dgm:pt>
    <dgm:pt modelId="{50778FDF-B18A-4C27-82CC-EC3439D4137A}" type="pres">
      <dgm:prSet presAssocID="{C4F4770C-F595-4DD1-A729-367892E63CF9}" presName="node" presStyleLbl="node1" presStyleIdx="0" presStyleCnt="6">
        <dgm:presLayoutVars>
          <dgm:bulletEnabled val="1"/>
        </dgm:presLayoutVars>
      </dgm:prSet>
      <dgm:spPr/>
    </dgm:pt>
    <dgm:pt modelId="{C06E5041-C155-428E-95DC-9639EFDDDB7B}" type="pres">
      <dgm:prSet presAssocID="{AF2236EC-7105-4327-9F59-0A9152FAE858}" presName="sibTrans" presStyleCnt="0"/>
      <dgm:spPr/>
    </dgm:pt>
    <dgm:pt modelId="{C328760E-63CD-4811-9AFC-529B2971E4F0}" type="pres">
      <dgm:prSet presAssocID="{A744AB0C-3961-49BE-B4EF-B914E0FA1591}" presName="node" presStyleLbl="node1" presStyleIdx="1" presStyleCnt="6">
        <dgm:presLayoutVars>
          <dgm:bulletEnabled val="1"/>
        </dgm:presLayoutVars>
      </dgm:prSet>
      <dgm:spPr/>
    </dgm:pt>
    <dgm:pt modelId="{3D5C54BC-A42E-41DA-AE6D-DAE02E74D9EE}" type="pres">
      <dgm:prSet presAssocID="{825D9411-BD88-40FE-994A-53FCF3BC8DD4}" presName="sibTrans" presStyleCnt="0"/>
      <dgm:spPr/>
    </dgm:pt>
    <dgm:pt modelId="{E6F13D7D-FE4D-4094-BC74-2B0027A1C853}" type="pres">
      <dgm:prSet presAssocID="{25F7B9E9-BAAD-410D-9D24-E2D57A532416}" presName="node" presStyleLbl="node1" presStyleIdx="2" presStyleCnt="6">
        <dgm:presLayoutVars>
          <dgm:bulletEnabled val="1"/>
        </dgm:presLayoutVars>
      </dgm:prSet>
      <dgm:spPr/>
    </dgm:pt>
    <dgm:pt modelId="{D17B4201-DAA9-40BA-BA28-FC3B2B100D78}" type="pres">
      <dgm:prSet presAssocID="{C18F4499-7AD9-4977-B5AC-08113D424078}" presName="sibTrans" presStyleCnt="0"/>
      <dgm:spPr/>
    </dgm:pt>
    <dgm:pt modelId="{01D8DF45-50E1-4E5D-ABF4-1A525B6C760A}" type="pres">
      <dgm:prSet presAssocID="{8E557577-1DF3-48E2-AFF7-7DAB631FCAD6}" presName="node" presStyleLbl="node1" presStyleIdx="3" presStyleCnt="6">
        <dgm:presLayoutVars>
          <dgm:bulletEnabled val="1"/>
        </dgm:presLayoutVars>
      </dgm:prSet>
      <dgm:spPr/>
    </dgm:pt>
    <dgm:pt modelId="{845AA4BC-3071-4663-AED4-E29316D23716}" type="pres">
      <dgm:prSet presAssocID="{6656B51E-07D5-4B56-834C-CBC5C71FA972}" presName="sibTrans" presStyleCnt="0"/>
      <dgm:spPr/>
    </dgm:pt>
    <dgm:pt modelId="{F2A7153A-0DCE-4B3D-AD33-ABB8783C190A}" type="pres">
      <dgm:prSet presAssocID="{3861D407-EBD2-4610-985B-ED1ABF094AFE}" presName="node" presStyleLbl="node1" presStyleIdx="4" presStyleCnt="6">
        <dgm:presLayoutVars>
          <dgm:bulletEnabled val="1"/>
        </dgm:presLayoutVars>
      </dgm:prSet>
      <dgm:spPr/>
    </dgm:pt>
    <dgm:pt modelId="{EAC06C25-C790-4F7A-BBB6-D588AA478439}" type="pres">
      <dgm:prSet presAssocID="{0EFA3126-AE32-4D27-8E9A-6538F8D33AEF}" presName="sibTrans" presStyleCnt="0"/>
      <dgm:spPr/>
    </dgm:pt>
    <dgm:pt modelId="{4676BE4B-1F6D-4982-8A49-93F4D3401100}" type="pres">
      <dgm:prSet presAssocID="{E690CD79-0265-4116-B499-D7E96282725B}" presName="node" presStyleLbl="node1" presStyleIdx="5" presStyleCnt="6">
        <dgm:presLayoutVars>
          <dgm:bulletEnabled val="1"/>
        </dgm:presLayoutVars>
      </dgm:prSet>
      <dgm:spPr/>
    </dgm:pt>
  </dgm:ptLst>
  <dgm:cxnLst>
    <dgm:cxn modelId="{C42A630A-4A79-4BC5-9D7F-8DAFF311631D}" type="presOf" srcId="{3861D407-EBD2-4610-985B-ED1ABF094AFE}" destId="{F2A7153A-0DCE-4B3D-AD33-ABB8783C190A}" srcOrd="0" destOrd="0" presId="urn:microsoft.com/office/officeart/2005/8/layout/default"/>
    <dgm:cxn modelId="{21A65218-C98D-4433-8F15-89550DE12A2F}" type="presOf" srcId="{A744AB0C-3961-49BE-B4EF-B914E0FA1591}" destId="{C328760E-63CD-4811-9AFC-529B2971E4F0}" srcOrd="0" destOrd="0" presId="urn:microsoft.com/office/officeart/2005/8/layout/default"/>
    <dgm:cxn modelId="{C58A3F2D-A79A-48ED-ABB3-0E6B101AAA6F}" srcId="{4F6DDEF2-BAD2-4D99-AAE3-AC154F0A5400}" destId="{3861D407-EBD2-4610-985B-ED1ABF094AFE}" srcOrd="4" destOrd="0" parTransId="{726E72D7-A77A-4BE1-8EE9-C93B267A93B5}" sibTransId="{0EFA3126-AE32-4D27-8E9A-6538F8D33AEF}"/>
    <dgm:cxn modelId="{86A79E30-0BAB-452C-BF73-D7812A3463DD}" srcId="{4F6DDEF2-BAD2-4D99-AAE3-AC154F0A5400}" destId="{A744AB0C-3961-49BE-B4EF-B914E0FA1591}" srcOrd="1" destOrd="0" parTransId="{AFE3EAAE-3E6D-4B2F-A885-2E911473401B}" sibTransId="{825D9411-BD88-40FE-994A-53FCF3BC8DD4}"/>
    <dgm:cxn modelId="{AFD0F767-0FED-41DD-A999-4D7C71663106}" srcId="{4F6DDEF2-BAD2-4D99-AAE3-AC154F0A5400}" destId="{C4F4770C-F595-4DD1-A729-367892E63CF9}" srcOrd="0" destOrd="0" parTransId="{C8007FCD-CE14-48DD-BD9D-2DE67EFFC12A}" sibTransId="{AF2236EC-7105-4327-9F59-0A9152FAE858}"/>
    <dgm:cxn modelId="{2F62C871-F2A0-4A08-A5B3-8DA1F542F046}" type="presOf" srcId="{E690CD79-0265-4116-B499-D7E96282725B}" destId="{4676BE4B-1F6D-4982-8A49-93F4D3401100}" srcOrd="0" destOrd="0" presId="urn:microsoft.com/office/officeart/2005/8/layout/default"/>
    <dgm:cxn modelId="{33508281-B815-46EF-961D-A17B9A3604A2}" srcId="{4F6DDEF2-BAD2-4D99-AAE3-AC154F0A5400}" destId="{25F7B9E9-BAAD-410D-9D24-E2D57A532416}" srcOrd="2" destOrd="0" parTransId="{99CB06D9-7D33-48F2-9935-246E7E1A1E8F}" sibTransId="{C18F4499-7AD9-4977-B5AC-08113D424078}"/>
    <dgm:cxn modelId="{C49E0385-09BB-4001-AF4E-86CC445AF683}" srcId="{4F6DDEF2-BAD2-4D99-AAE3-AC154F0A5400}" destId="{8E557577-1DF3-48E2-AFF7-7DAB631FCAD6}" srcOrd="3" destOrd="0" parTransId="{E1C16F66-2335-4960-B8BA-135BBE8E4F9D}" sibTransId="{6656B51E-07D5-4B56-834C-CBC5C71FA972}"/>
    <dgm:cxn modelId="{6FE25D9D-CCA4-4E13-8048-90B539C673F8}" type="presOf" srcId="{4F6DDEF2-BAD2-4D99-AAE3-AC154F0A5400}" destId="{5C92F18C-2613-473B-A00D-4C8F29C272BC}" srcOrd="0" destOrd="0" presId="urn:microsoft.com/office/officeart/2005/8/layout/default"/>
    <dgm:cxn modelId="{60000BB0-5F86-4160-8044-424BEC1A77AD}" type="presOf" srcId="{C4F4770C-F595-4DD1-A729-367892E63CF9}" destId="{50778FDF-B18A-4C27-82CC-EC3439D4137A}" srcOrd="0" destOrd="0" presId="urn:microsoft.com/office/officeart/2005/8/layout/default"/>
    <dgm:cxn modelId="{20268CCF-AB94-491A-819C-B7EFB1AF2820}" srcId="{4F6DDEF2-BAD2-4D99-AAE3-AC154F0A5400}" destId="{E690CD79-0265-4116-B499-D7E96282725B}" srcOrd="5" destOrd="0" parTransId="{23B11211-BB50-43D6-A74F-67F63F13C677}" sibTransId="{E1380887-3F9D-459A-8B02-FBCCE64E77B2}"/>
    <dgm:cxn modelId="{AD86B2D6-6ACA-4DD8-953F-1D86643A0D60}" type="presOf" srcId="{25F7B9E9-BAAD-410D-9D24-E2D57A532416}" destId="{E6F13D7D-FE4D-4094-BC74-2B0027A1C853}" srcOrd="0" destOrd="0" presId="urn:microsoft.com/office/officeart/2005/8/layout/default"/>
    <dgm:cxn modelId="{D84099F4-02FD-4D9C-9D5F-4A601B3DCCA9}" type="presOf" srcId="{8E557577-1DF3-48E2-AFF7-7DAB631FCAD6}" destId="{01D8DF45-50E1-4E5D-ABF4-1A525B6C760A}" srcOrd="0" destOrd="0" presId="urn:microsoft.com/office/officeart/2005/8/layout/default"/>
    <dgm:cxn modelId="{14DEC7F3-7451-44F1-AFAC-A0C93B151C33}" type="presParOf" srcId="{5C92F18C-2613-473B-A00D-4C8F29C272BC}" destId="{50778FDF-B18A-4C27-82CC-EC3439D4137A}" srcOrd="0" destOrd="0" presId="urn:microsoft.com/office/officeart/2005/8/layout/default"/>
    <dgm:cxn modelId="{64B067D8-B9CD-4FCB-B305-529523377D65}" type="presParOf" srcId="{5C92F18C-2613-473B-A00D-4C8F29C272BC}" destId="{C06E5041-C155-428E-95DC-9639EFDDDB7B}" srcOrd="1" destOrd="0" presId="urn:microsoft.com/office/officeart/2005/8/layout/default"/>
    <dgm:cxn modelId="{7B7540B8-CC41-4E54-BEC0-783D65464B57}" type="presParOf" srcId="{5C92F18C-2613-473B-A00D-4C8F29C272BC}" destId="{C328760E-63CD-4811-9AFC-529B2971E4F0}" srcOrd="2" destOrd="0" presId="urn:microsoft.com/office/officeart/2005/8/layout/default"/>
    <dgm:cxn modelId="{3EB2AB31-2FA9-4BD6-842E-31C8BB463112}" type="presParOf" srcId="{5C92F18C-2613-473B-A00D-4C8F29C272BC}" destId="{3D5C54BC-A42E-41DA-AE6D-DAE02E74D9EE}" srcOrd="3" destOrd="0" presId="urn:microsoft.com/office/officeart/2005/8/layout/default"/>
    <dgm:cxn modelId="{EA786D4F-118F-443A-8BFA-25FF96566C2D}" type="presParOf" srcId="{5C92F18C-2613-473B-A00D-4C8F29C272BC}" destId="{E6F13D7D-FE4D-4094-BC74-2B0027A1C853}" srcOrd="4" destOrd="0" presId="urn:microsoft.com/office/officeart/2005/8/layout/default"/>
    <dgm:cxn modelId="{D7F9F007-E04E-4435-A9BB-2269A69EC8B8}" type="presParOf" srcId="{5C92F18C-2613-473B-A00D-4C8F29C272BC}" destId="{D17B4201-DAA9-40BA-BA28-FC3B2B100D78}" srcOrd="5" destOrd="0" presId="urn:microsoft.com/office/officeart/2005/8/layout/default"/>
    <dgm:cxn modelId="{091D1B33-4673-47C6-BAB1-25B4A7D0AADC}" type="presParOf" srcId="{5C92F18C-2613-473B-A00D-4C8F29C272BC}" destId="{01D8DF45-50E1-4E5D-ABF4-1A525B6C760A}" srcOrd="6" destOrd="0" presId="urn:microsoft.com/office/officeart/2005/8/layout/default"/>
    <dgm:cxn modelId="{56D5FE28-93DC-431E-9FC2-352E48B1FD58}" type="presParOf" srcId="{5C92F18C-2613-473B-A00D-4C8F29C272BC}" destId="{845AA4BC-3071-4663-AED4-E29316D23716}" srcOrd="7" destOrd="0" presId="urn:microsoft.com/office/officeart/2005/8/layout/default"/>
    <dgm:cxn modelId="{04369BF8-A15B-44C4-BDFF-8B225B06FD9F}" type="presParOf" srcId="{5C92F18C-2613-473B-A00D-4C8F29C272BC}" destId="{F2A7153A-0DCE-4B3D-AD33-ABB8783C190A}" srcOrd="8" destOrd="0" presId="urn:microsoft.com/office/officeart/2005/8/layout/default"/>
    <dgm:cxn modelId="{72EBB46C-927E-46FA-8CBB-B9EB7631B661}" type="presParOf" srcId="{5C92F18C-2613-473B-A00D-4C8F29C272BC}" destId="{EAC06C25-C790-4F7A-BBB6-D588AA478439}" srcOrd="9" destOrd="0" presId="urn:microsoft.com/office/officeart/2005/8/layout/default"/>
    <dgm:cxn modelId="{26C81D6A-BB3C-4DE2-AB7D-4280DB2D83C5}" type="presParOf" srcId="{5C92F18C-2613-473B-A00D-4C8F29C272BC}" destId="{4676BE4B-1F6D-4982-8A49-93F4D340110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6DDEF2-BAD2-4D99-AAE3-AC154F0A540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C4F4770C-F595-4DD1-A729-367892E63CF9}">
      <dgm:prSet/>
      <dgm:spPr/>
      <dgm:t>
        <a:bodyPr/>
        <a:lstStyle/>
        <a:p>
          <a:r>
            <a:rPr lang="pl-PL" dirty="0" err="1">
              <a:latin typeface="+mj-lt"/>
            </a:rPr>
            <a:t>Spinal</a:t>
          </a:r>
          <a:r>
            <a:rPr lang="pl-PL" dirty="0">
              <a:latin typeface="+mj-lt"/>
            </a:rPr>
            <a:t> </a:t>
          </a:r>
          <a:r>
            <a:rPr lang="pl-PL" dirty="0" err="1">
              <a:latin typeface="+mj-lt"/>
            </a:rPr>
            <a:t>Cord</a:t>
          </a:r>
          <a:r>
            <a:rPr lang="pl-PL" dirty="0">
              <a:latin typeface="+mj-lt"/>
            </a:rPr>
            <a:t> </a:t>
          </a:r>
          <a:r>
            <a:rPr lang="pl-PL" dirty="0" err="1">
              <a:latin typeface="+mj-lt"/>
            </a:rPr>
            <a:t>Injury</a:t>
          </a:r>
          <a:endParaRPr lang="en-US" dirty="0">
            <a:latin typeface="+mj-lt"/>
          </a:endParaRPr>
        </a:p>
      </dgm:t>
    </dgm:pt>
    <dgm:pt modelId="{C8007FCD-CE14-48DD-BD9D-2DE67EFFC12A}" type="parTrans" cxnId="{AFD0F767-0FED-41DD-A999-4D7C71663106}">
      <dgm:prSet/>
      <dgm:spPr/>
      <dgm:t>
        <a:bodyPr/>
        <a:lstStyle/>
        <a:p>
          <a:endParaRPr lang="en-US">
            <a:latin typeface="+mj-lt"/>
          </a:endParaRPr>
        </a:p>
      </dgm:t>
    </dgm:pt>
    <dgm:pt modelId="{AF2236EC-7105-4327-9F59-0A9152FAE858}" type="sibTrans" cxnId="{AFD0F767-0FED-41DD-A999-4D7C71663106}">
      <dgm:prSet/>
      <dgm:spPr/>
      <dgm:t>
        <a:bodyPr/>
        <a:lstStyle/>
        <a:p>
          <a:endParaRPr lang="en-US">
            <a:latin typeface="+mj-lt"/>
          </a:endParaRPr>
        </a:p>
      </dgm:t>
    </dgm:pt>
    <dgm:pt modelId="{A744AB0C-3961-49BE-B4EF-B914E0FA1591}">
      <dgm:prSet/>
      <dgm:spPr/>
      <dgm:t>
        <a:bodyPr/>
        <a:lstStyle/>
        <a:p>
          <a:r>
            <a:rPr lang="pl-PL" dirty="0" err="1">
              <a:latin typeface="+mj-lt"/>
            </a:rPr>
            <a:t>Muscular</a:t>
          </a:r>
          <a:r>
            <a:rPr lang="pl-PL" dirty="0">
              <a:latin typeface="+mj-lt"/>
            </a:rPr>
            <a:t> </a:t>
          </a:r>
          <a:r>
            <a:rPr lang="pl-PL" dirty="0" err="1">
              <a:latin typeface="+mj-lt"/>
            </a:rPr>
            <a:t>Dystrophy</a:t>
          </a:r>
          <a:endParaRPr lang="en-US" dirty="0">
            <a:latin typeface="+mj-lt"/>
          </a:endParaRPr>
        </a:p>
      </dgm:t>
    </dgm:pt>
    <dgm:pt modelId="{AFE3EAAE-3E6D-4B2F-A885-2E911473401B}" type="parTrans" cxnId="{86A79E30-0BAB-452C-BF73-D7812A3463DD}">
      <dgm:prSet/>
      <dgm:spPr/>
      <dgm:t>
        <a:bodyPr/>
        <a:lstStyle/>
        <a:p>
          <a:endParaRPr lang="en-US">
            <a:latin typeface="+mj-lt"/>
          </a:endParaRPr>
        </a:p>
      </dgm:t>
    </dgm:pt>
    <dgm:pt modelId="{825D9411-BD88-40FE-994A-53FCF3BC8DD4}" type="sibTrans" cxnId="{86A79E30-0BAB-452C-BF73-D7812A3463DD}">
      <dgm:prSet/>
      <dgm:spPr/>
      <dgm:t>
        <a:bodyPr/>
        <a:lstStyle/>
        <a:p>
          <a:endParaRPr lang="en-US">
            <a:latin typeface="+mj-lt"/>
          </a:endParaRPr>
        </a:p>
      </dgm:t>
    </dgm:pt>
    <dgm:pt modelId="{25F7B9E9-BAAD-410D-9D24-E2D57A532416}">
      <dgm:prSet/>
      <dgm:spPr/>
      <dgm:t>
        <a:bodyPr/>
        <a:lstStyle/>
        <a:p>
          <a:r>
            <a:rPr lang="pl-PL" dirty="0" err="1">
              <a:latin typeface="+mj-lt"/>
            </a:rPr>
            <a:t>Cerebral</a:t>
          </a:r>
          <a:r>
            <a:rPr lang="pl-PL" dirty="0">
              <a:latin typeface="+mj-lt"/>
            </a:rPr>
            <a:t> </a:t>
          </a:r>
          <a:r>
            <a:rPr lang="pl-PL" dirty="0" err="1">
              <a:latin typeface="+mj-lt"/>
            </a:rPr>
            <a:t>Palsy</a:t>
          </a:r>
          <a:endParaRPr lang="en-US" dirty="0">
            <a:latin typeface="+mj-lt"/>
          </a:endParaRPr>
        </a:p>
      </dgm:t>
    </dgm:pt>
    <dgm:pt modelId="{99CB06D9-7D33-48F2-9935-246E7E1A1E8F}" type="parTrans" cxnId="{33508281-B815-46EF-961D-A17B9A3604A2}">
      <dgm:prSet/>
      <dgm:spPr/>
      <dgm:t>
        <a:bodyPr/>
        <a:lstStyle/>
        <a:p>
          <a:endParaRPr lang="en-US">
            <a:latin typeface="+mj-lt"/>
          </a:endParaRPr>
        </a:p>
      </dgm:t>
    </dgm:pt>
    <dgm:pt modelId="{C18F4499-7AD9-4977-B5AC-08113D424078}" type="sibTrans" cxnId="{33508281-B815-46EF-961D-A17B9A3604A2}">
      <dgm:prSet/>
      <dgm:spPr/>
      <dgm:t>
        <a:bodyPr/>
        <a:lstStyle/>
        <a:p>
          <a:endParaRPr lang="en-US">
            <a:latin typeface="+mj-lt"/>
          </a:endParaRPr>
        </a:p>
      </dgm:t>
    </dgm:pt>
    <dgm:pt modelId="{8E557577-1DF3-48E2-AFF7-7DAB631FCAD6}">
      <dgm:prSet/>
      <dgm:spPr/>
      <dgm:t>
        <a:bodyPr/>
        <a:lstStyle/>
        <a:p>
          <a:r>
            <a:rPr lang="pl-PL" dirty="0" err="1">
              <a:latin typeface="+mj-lt"/>
            </a:rPr>
            <a:t>Amputation</a:t>
          </a:r>
          <a:endParaRPr lang="en-US" dirty="0">
            <a:latin typeface="+mj-lt"/>
          </a:endParaRPr>
        </a:p>
      </dgm:t>
    </dgm:pt>
    <dgm:pt modelId="{E1C16F66-2335-4960-B8BA-135BBE8E4F9D}" type="parTrans" cxnId="{C49E0385-09BB-4001-AF4E-86CC445AF683}">
      <dgm:prSet/>
      <dgm:spPr/>
      <dgm:t>
        <a:bodyPr/>
        <a:lstStyle/>
        <a:p>
          <a:endParaRPr lang="en-US">
            <a:latin typeface="+mj-lt"/>
          </a:endParaRPr>
        </a:p>
      </dgm:t>
    </dgm:pt>
    <dgm:pt modelId="{6656B51E-07D5-4B56-834C-CBC5C71FA972}" type="sibTrans" cxnId="{C49E0385-09BB-4001-AF4E-86CC445AF683}">
      <dgm:prSet/>
      <dgm:spPr/>
      <dgm:t>
        <a:bodyPr/>
        <a:lstStyle/>
        <a:p>
          <a:endParaRPr lang="en-US">
            <a:latin typeface="+mj-lt"/>
          </a:endParaRPr>
        </a:p>
      </dgm:t>
    </dgm:pt>
    <dgm:pt modelId="{3861D407-EBD2-4610-985B-ED1ABF094AFE}">
      <dgm:prSet/>
      <dgm:spPr/>
      <dgm:t>
        <a:bodyPr/>
        <a:lstStyle/>
        <a:p>
          <a:r>
            <a:rPr lang="pl-PL" dirty="0" err="1">
              <a:latin typeface="+mj-lt"/>
            </a:rPr>
            <a:t>Congenital</a:t>
          </a:r>
          <a:r>
            <a:rPr lang="pl-PL" dirty="0">
              <a:latin typeface="+mj-lt"/>
            </a:rPr>
            <a:t> Limb </a:t>
          </a:r>
          <a:r>
            <a:rPr lang="pl-PL" dirty="0" err="1">
              <a:latin typeface="+mj-lt"/>
            </a:rPr>
            <a:t>Deficiency</a:t>
          </a:r>
          <a:endParaRPr lang="en-US" dirty="0">
            <a:latin typeface="+mj-lt"/>
          </a:endParaRPr>
        </a:p>
      </dgm:t>
    </dgm:pt>
    <dgm:pt modelId="{726E72D7-A77A-4BE1-8EE9-C93B267A93B5}" type="parTrans" cxnId="{C58A3F2D-A79A-48ED-ABB3-0E6B101AAA6F}">
      <dgm:prSet/>
      <dgm:spPr/>
      <dgm:t>
        <a:bodyPr/>
        <a:lstStyle/>
        <a:p>
          <a:endParaRPr lang="en-US">
            <a:latin typeface="+mj-lt"/>
          </a:endParaRPr>
        </a:p>
      </dgm:t>
    </dgm:pt>
    <dgm:pt modelId="{0EFA3126-AE32-4D27-8E9A-6538F8D33AEF}" type="sibTrans" cxnId="{C58A3F2D-A79A-48ED-ABB3-0E6B101AAA6F}">
      <dgm:prSet/>
      <dgm:spPr/>
      <dgm:t>
        <a:bodyPr/>
        <a:lstStyle/>
        <a:p>
          <a:endParaRPr lang="en-US">
            <a:latin typeface="+mj-lt"/>
          </a:endParaRPr>
        </a:p>
      </dgm:t>
    </dgm:pt>
    <dgm:pt modelId="{E690CD79-0265-4116-B499-D7E96282725B}">
      <dgm:prSet/>
      <dgm:spPr/>
      <dgm:t>
        <a:bodyPr/>
        <a:lstStyle/>
        <a:p>
          <a:r>
            <a:rPr lang="pl-PL" dirty="0" err="1">
              <a:latin typeface="+mj-lt"/>
            </a:rPr>
            <a:t>Other</a:t>
          </a:r>
          <a:r>
            <a:rPr lang="pl-PL" dirty="0">
              <a:latin typeface="+mj-lt"/>
            </a:rPr>
            <a:t> </a:t>
          </a:r>
          <a:r>
            <a:rPr lang="pl-PL" dirty="0" err="1">
              <a:latin typeface="+mj-lt"/>
            </a:rPr>
            <a:t>health</a:t>
          </a:r>
          <a:r>
            <a:rPr lang="pl-PL" dirty="0">
              <a:latin typeface="+mj-lt"/>
            </a:rPr>
            <a:t> </a:t>
          </a:r>
          <a:r>
            <a:rPr lang="pl-PL" dirty="0" err="1">
              <a:latin typeface="+mj-lt"/>
            </a:rPr>
            <a:t>conditions</a:t>
          </a:r>
          <a:endParaRPr lang="en-US" dirty="0">
            <a:latin typeface="+mj-lt"/>
          </a:endParaRPr>
        </a:p>
      </dgm:t>
    </dgm:pt>
    <dgm:pt modelId="{23B11211-BB50-43D6-A74F-67F63F13C677}" type="parTrans" cxnId="{20268CCF-AB94-491A-819C-B7EFB1AF2820}">
      <dgm:prSet/>
      <dgm:spPr/>
      <dgm:t>
        <a:bodyPr/>
        <a:lstStyle/>
        <a:p>
          <a:endParaRPr lang="en-US">
            <a:latin typeface="+mj-lt"/>
          </a:endParaRPr>
        </a:p>
      </dgm:t>
    </dgm:pt>
    <dgm:pt modelId="{E1380887-3F9D-459A-8B02-FBCCE64E77B2}" type="sibTrans" cxnId="{20268CCF-AB94-491A-819C-B7EFB1AF2820}">
      <dgm:prSet/>
      <dgm:spPr/>
      <dgm:t>
        <a:bodyPr/>
        <a:lstStyle/>
        <a:p>
          <a:endParaRPr lang="en-US">
            <a:latin typeface="+mj-lt"/>
          </a:endParaRPr>
        </a:p>
      </dgm:t>
    </dgm:pt>
    <dgm:pt modelId="{22A1EC96-3CC2-4C1B-A951-530812DCBEFF}">
      <dgm:prSet/>
      <dgm:spPr/>
      <dgm:t>
        <a:bodyPr/>
        <a:lstStyle/>
        <a:p>
          <a:r>
            <a:rPr lang="pl-PL" dirty="0" err="1">
              <a:latin typeface="+mj-lt"/>
            </a:rPr>
            <a:t>Polyneuropathy</a:t>
          </a:r>
          <a:endParaRPr lang="pl-PL" dirty="0">
            <a:latin typeface="+mj-lt"/>
          </a:endParaRPr>
        </a:p>
      </dgm:t>
    </dgm:pt>
    <dgm:pt modelId="{400E0F8E-C58F-40F0-AF78-D6B103B897B3}" type="parTrans" cxnId="{A5533A01-3C04-4376-9206-A1F4AB1F7F80}">
      <dgm:prSet/>
      <dgm:spPr/>
      <dgm:t>
        <a:bodyPr/>
        <a:lstStyle/>
        <a:p>
          <a:endParaRPr lang="pl-PL">
            <a:latin typeface="+mj-lt"/>
          </a:endParaRPr>
        </a:p>
      </dgm:t>
    </dgm:pt>
    <dgm:pt modelId="{DE4D7B0C-FD22-4949-AF0E-82E1A45C34E2}" type="sibTrans" cxnId="{A5533A01-3C04-4376-9206-A1F4AB1F7F80}">
      <dgm:prSet/>
      <dgm:spPr/>
      <dgm:t>
        <a:bodyPr/>
        <a:lstStyle/>
        <a:p>
          <a:endParaRPr lang="pl-PL">
            <a:latin typeface="+mj-lt"/>
          </a:endParaRPr>
        </a:p>
      </dgm:t>
    </dgm:pt>
    <dgm:pt modelId="{B9FF71CD-FC9D-4DDD-B8A6-455D17CFE79A}">
      <dgm:prSet/>
      <dgm:spPr/>
      <dgm:t>
        <a:bodyPr/>
        <a:lstStyle/>
        <a:p>
          <a:r>
            <a:rPr lang="pl-PL" dirty="0" err="1">
              <a:latin typeface="+mj-lt"/>
            </a:rPr>
            <a:t>Arthrogryphosis</a:t>
          </a:r>
          <a:endParaRPr lang="pl-PL" dirty="0">
            <a:latin typeface="+mj-lt"/>
          </a:endParaRPr>
        </a:p>
      </dgm:t>
    </dgm:pt>
    <dgm:pt modelId="{B87C8513-0C7B-4284-BC0F-906111D5D6AC}" type="parTrans" cxnId="{06F80197-176C-4AB7-9437-838AA34CADA8}">
      <dgm:prSet/>
      <dgm:spPr/>
      <dgm:t>
        <a:bodyPr/>
        <a:lstStyle/>
        <a:p>
          <a:endParaRPr lang="pl-PL">
            <a:latin typeface="+mj-lt"/>
          </a:endParaRPr>
        </a:p>
      </dgm:t>
    </dgm:pt>
    <dgm:pt modelId="{E0ADCBEE-8573-46DB-B9D2-B35A9B754CE6}" type="sibTrans" cxnId="{06F80197-176C-4AB7-9437-838AA34CADA8}">
      <dgm:prSet/>
      <dgm:spPr/>
      <dgm:t>
        <a:bodyPr/>
        <a:lstStyle/>
        <a:p>
          <a:endParaRPr lang="pl-PL">
            <a:latin typeface="+mj-lt"/>
          </a:endParaRPr>
        </a:p>
      </dgm:t>
    </dgm:pt>
    <dgm:pt modelId="{11966C65-9EBC-4DDF-8FCE-BE65074C57AF}">
      <dgm:prSet/>
      <dgm:spPr/>
      <dgm:t>
        <a:bodyPr/>
        <a:lstStyle/>
        <a:p>
          <a:r>
            <a:rPr lang="pl-PL" dirty="0">
              <a:latin typeface="+mj-lt"/>
            </a:rPr>
            <a:t>Post-Polio </a:t>
          </a:r>
          <a:r>
            <a:rPr lang="pl-PL" dirty="0" err="1">
              <a:latin typeface="+mj-lt"/>
            </a:rPr>
            <a:t>Syndrome</a:t>
          </a:r>
          <a:endParaRPr lang="pl-PL" dirty="0">
            <a:latin typeface="+mj-lt"/>
          </a:endParaRPr>
        </a:p>
      </dgm:t>
    </dgm:pt>
    <dgm:pt modelId="{ECA7F39F-9708-431C-9C25-F1A21E091D1D}" type="parTrans" cxnId="{DF026025-585C-41D3-8DC3-12852D2E9F74}">
      <dgm:prSet/>
      <dgm:spPr/>
      <dgm:t>
        <a:bodyPr/>
        <a:lstStyle/>
        <a:p>
          <a:endParaRPr lang="pl-PL">
            <a:latin typeface="+mj-lt"/>
          </a:endParaRPr>
        </a:p>
      </dgm:t>
    </dgm:pt>
    <dgm:pt modelId="{A2B1FAB8-399A-4272-A1E5-8DBCC5907484}" type="sibTrans" cxnId="{DF026025-585C-41D3-8DC3-12852D2E9F74}">
      <dgm:prSet/>
      <dgm:spPr/>
      <dgm:t>
        <a:bodyPr/>
        <a:lstStyle/>
        <a:p>
          <a:endParaRPr lang="pl-PL">
            <a:latin typeface="+mj-lt"/>
          </a:endParaRPr>
        </a:p>
      </dgm:t>
    </dgm:pt>
    <dgm:pt modelId="{F7861788-2FC7-4109-A76E-05DD3CBF51E9}">
      <dgm:prSet/>
      <dgm:spPr/>
      <dgm:t>
        <a:bodyPr/>
        <a:lstStyle/>
        <a:p>
          <a:r>
            <a:rPr lang="pl-PL" dirty="0" err="1">
              <a:latin typeface="+mj-lt"/>
            </a:rPr>
            <a:t>Traumatic</a:t>
          </a:r>
          <a:r>
            <a:rPr lang="pl-PL" dirty="0">
              <a:latin typeface="+mj-lt"/>
            </a:rPr>
            <a:t> </a:t>
          </a:r>
          <a:r>
            <a:rPr lang="pl-PL">
              <a:latin typeface="+mj-lt"/>
            </a:rPr>
            <a:t>brain</a:t>
          </a:r>
          <a:r>
            <a:rPr lang="pl-PL" dirty="0">
              <a:latin typeface="+mj-lt"/>
            </a:rPr>
            <a:t> </a:t>
          </a:r>
          <a:r>
            <a:rPr lang="pl-PL" dirty="0" err="1">
              <a:latin typeface="+mj-lt"/>
            </a:rPr>
            <a:t>injury</a:t>
          </a:r>
          <a:endParaRPr lang="pl-PL" dirty="0">
            <a:latin typeface="+mj-lt"/>
          </a:endParaRPr>
        </a:p>
      </dgm:t>
    </dgm:pt>
    <dgm:pt modelId="{3BFB4AB2-78A9-4E5C-9EDB-E3F2B480F44A}" type="parTrans" cxnId="{3A356785-6A03-41E1-AAD8-EB80DCE80286}">
      <dgm:prSet/>
      <dgm:spPr/>
      <dgm:t>
        <a:bodyPr/>
        <a:lstStyle/>
        <a:p>
          <a:endParaRPr lang="pl-PL">
            <a:latin typeface="+mj-lt"/>
          </a:endParaRPr>
        </a:p>
      </dgm:t>
    </dgm:pt>
    <dgm:pt modelId="{2B8E1E71-D1F0-439D-BB02-B67B71D56F8C}" type="sibTrans" cxnId="{3A356785-6A03-41E1-AAD8-EB80DCE80286}">
      <dgm:prSet/>
      <dgm:spPr/>
      <dgm:t>
        <a:bodyPr/>
        <a:lstStyle/>
        <a:p>
          <a:endParaRPr lang="pl-PL">
            <a:latin typeface="+mj-lt"/>
          </a:endParaRPr>
        </a:p>
      </dgm:t>
    </dgm:pt>
    <dgm:pt modelId="{F909803C-464C-4BDF-9485-61AC68CDA3DC}">
      <dgm:prSet/>
      <dgm:spPr/>
      <dgm:t>
        <a:bodyPr/>
        <a:lstStyle/>
        <a:p>
          <a:r>
            <a:rPr lang="pl-PL" dirty="0" err="1">
              <a:latin typeface="+mj-lt"/>
            </a:rPr>
            <a:t>Multiple</a:t>
          </a:r>
          <a:r>
            <a:rPr lang="pl-PL" dirty="0">
              <a:latin typeface="+mj-lt"/>
            </a:rPr>
            <a:t> </a:t>
          </a:r>
          <a:r>
            <a:rPr lang="pl-PL" dirty="0" err="1">
              <a:latin typeface="+mj-lt"/>
            </a:rPr>
            <a:t>Sclerosis</a:t>
          </a:r>
          <a:endParaRPr lang="pl-PL" dirty="0">
            <a:latin typeface="+mj-lt"/>
          </a:endParaRPr>
        </a:p>
      </dgm:t>
    </dgm:pt>
    <dgm:pt modelId="{90F35232-7B74-4A8C-BD61-3424AF2CAD48}" type="parTrans" cxnId="{CCEB32BD-6885-41DE-82EE-3DFA94352D30}">
      <dgm:prSet/>
      <dgm:spPr/>
      <dgm:t>
        <a:bodyPr/>
        <a:lstStyle/>
        <a:p>
          <a:endParaRPr lang="pl-PL">
            <a:latin typeface="+mj-lt"/>
          </a:endParaRPr>
        </a:p>
      </dgm:t>
    </dgm:pt>
    <dgm:pt modelId="{66FF4887-D652-47EB-A0AD-F8C940E7A0B5}" type="sibTrans" cxnId="{CCEB32BD-6885-41DE-82EE-3DFA94352D30}">
      <dgm:prSet/>
      <dgm:spPr/>
      <dgm:t>
        <a:bodyPr/>
        <a:lstStyle/>
        <a:p>
          <a:endParaRPr lang="pl-PL">
            <a:latin typeface="+mj-lt"/>
          </a:endParaRPr>
        </a:p>
      </dgm:t>
    </dgm:pt>
    <dgm:pt modelId="{5C92F18C-2613-473B-A00D-4C8F29C272BC}" type="pres">
      <dgm:prSet presAssocID="{4F6DDEF2-BAD2-4D99-AAE3-AC154F0A5400}" presName="diagram" presStyleCnt="0">
        <dgm:presLayoutVars>
          <dgm:dir/>
          <dgm:resizeHandles val="exact"/>
        </dgm:presLayoutVars>
      </dgm:prSet>
      <dgm:spPr/>
    </dgm:pt>
    <dgm:pt modelId="{50778FDF-B18A-4C27-82CC-EC3439D4137A}" type="pres">
      <dgm:prSet presAssocID="{C4F4770C-F595-4DD1-A729-367892E63CF9}" presName="node" presStyleLbl="node1" presStyleIdx="0" presStyleCnt="11">
        <dgm:presLayoutVars>
          <dgm:bulletEnabled val="1"/>
        </dgm:presLayoutVars>
      </dgm:prSet>
      <dgm:spPr/>
    </dgm:pt>
    <dgm:pt modelId="{C06E5041-C155-428E-95DC-9639EFDDDB7B}" type="pres">
      <dgm:prSet presAssocID="{AF2236EC-7105-4327-9F59-0A9152FAE858}" presName="sibTrans" presStyleCnt="0"/>
      <dgm:spPr/>
    </dgm:pt>
    <dgm:pt modelId="{49258255-3416-4721-8FF1-DB1F4BF40943}" type="pres">
      <dgm:prSet presAssocID="{22A1EC96-3CC2-4C1B-A951-530812DCBEFF}" presName="node" presStyleLbl="node1" presStyleIdx="1" presStyleCnt="11">
        <dgm:presLayoutVars>
          <dgm:bulletEnabled val="1"/>
        </dgm:presLayoutVars>
      </dgm:prSet>
      <dgm:spPr/>
    </dgm:pt>
    <dgm:pt modelId="{B9083343-E963-4B80-87A1-D7098F6028D5}" type="pres">
      <dgm:prSet presAssocID="{DE4D7B0C-FD22-4949-AF0E-82E1A45C34E2}" presName="sibTrans" presStyleCnt="0"/>
      <dgm:spPr/>
    </dgm:pt>
    <dgm:pt modelId="{C328760E-63CD-4811-9AFC-529B2971E4F0}" type="pres">
      <dgm:prSet presAssocID="{A744AB0C-3961-49BE-B4EF-B914E0FA1591}" presName="node" presStyleLbl="node1" presStyleIdx="2" presStyleCnt="11">
        <dgm:presLayoutVars>
          <dgm:bulletEnabled val="1"/>
        </dgm:presLayoutVars>
      </dgm:prSet>
      <dgm:spPr/>
    </dgm:pt>
    <dgm:pt modelId="{3D5C54BC-A42E-41DA-AE6D-DAE02E74D9EE}" type="pres">
      <dgm:prSet presAssocID="{825D9411-BD88-40FE-994A-53FCF3BC8DD4}" presName="sibTrans" presStyleCnt="0"/>
      <dgm:spPr/>
    </dgm:pt>
    <dgm:pt modelId="{E6F13D7D-FE4D-4094-BC74-2B0027A1C853}" type="pres">
      <dgm:prSet presAssocID="{25F7B9E9-BAAD-410D-9D24-E2D57A532416}" presName="node" presStyleLbl="node1" presStyleIdx="3" presStyleCnt="11">
        <dgm:presLayoutVars>
          <dgm:bulletEnabled val="1"/>
        </dgm:presLayoutVars>
      </dgm:prSet>
      <dgm:spPr/>
    </dgm:pt>
    <dgm:pt modelId="{D17B4201-DAA9-40BA-BA28-FC3B2B100D78}" type="pres">
      <dgm:prSet presAssocID="{C18F4499-7AD9-4977-B5AC-08113D424078}" presName="sibTrans" presStyleCnt="0"/>
      <dgm:spPr/>
    </dgm:pt>
    <dgm:pt modelId="{67DADAA3-2673-4562-8C3F-6AC8AAF123BA}" type="pres">
      <dgm:prSet presAssocID="{11966C65-9EBC-4DDF-8FCE-BE65074C57AF}" presName="node" presStyleLbl="node1" presStyleIdx="4" presStyleCnt="11">
        <dgm:presLayoutVars>
          <dgm:bulletEnabled val="1"/>
        </dgm:presLayoutVars>
      </dgm:prSet>
      <dgm:spPr/>
    </dgm:pt>
    <dgm:pt modelId="{3608D030-580C-4349-9BA8-5138AC3A9B7F}" type="pres">
      <dgm:prSet presAssocID="{A2B1FAB8-399A-4272-A1E5-8DBCC5907484}" presName="sibTrans" presStyleCnt="0"/>
      <dgm:spPr/>
    </dgm:pt>
    <dgm:pt modelId="{01D8DF45-50E1-4E5D-ABF4-1A525B6C760A}" type="pres">
      <dgm:prSet presAssocID="{8E557577-1DF3-48E2-AFF7-7DAB631FCAD6}" presName="node" presStyleLbl="node1" presStyleIdx="5" presStyleCnt="11">
        <dgm:presLayoutVars>
          <dgm:bulletEnabled val="1"/>
        </dgm:presLayoutVars>
      </dgm:prSet>
      <dgm:spPr/>
    </dgm:pt>
    <dgm:pt modelId="{845AA4BC-3071-4663-AED4-E29316D23716}" type="pres">
      <dgm:prSet presAssocID="{6656B51E-07D5-4B56-834C-CBC5C71FA972}" presName="sibTrans" presStyleCnt="0"/>
      <dgm:spPr/>
    </dgm:pt>
    <dgm:pt modelId="{F2A7153A-0DCE-4B3D-AD33-ABB8783C190A}" type="pres">
      <dgm:prSet presAssocID="{3861D407-EBD2-4610-985B-ED1ABF094AFE}" presName="node" presStyleLbl="node1" presStyleIdx="6" presStyleCnt="11">
        <dgm:presLayoutVars>
          <dgm:bulletEnabled val="1"/>
        </dgm:presLayoutVars>
      </dgm:prSet>
      <dgm:spPr/>
    </dgm:pt>
    <dgm:pt modelId="{EAC06C25-C790-4F7A-BBB6-D588AA478439}" type="pres">
      <dgm:prSet presAssocID="{0EFA3126-AE32-4D27-8E9A-6538F8D33AEF}" presName="sibTrans" presStyleCnt="0"/>
      <dgm:spPr/>
    </dgm:pt>
    <dgm:pt modelId="{6DFBCBAF-8875-4C1C-98ED-45360BDF00CB}" type="pres">
      <dgm:prSet presAssocID="{B9FF71CD-FC9D-4DDD-B8A6-455D17CFE79A}" presName="node" presStyleLbl="node1" presStyleIdx="7" presStyleCnt="11">
        <dgm:presLayoutVars>
          <dgm:bulletEnabled val="1"/>
        </dgm:presLayoutVars>
      </dgm:prSet>
      <dgm:spPr/>
    </dgm:pt>
    <dgm:pt modelId="{76E6B51F-EE62-480E-8F56-E1F465FCE1E0}" type="pres">
      <dgm:prSet presAssocID="{E0ADCBEE-8573-46DB-B9D2-B35A9B754CE6}" presName="sibTrans" presStyleCnt="0"/>
      <dgm:spPr/>
    </dgm:pt>
    <dgm:pt modelId="{47E712F4-98EA-4152-AA40-D6B05F47CAA4}" type="pres">
      <dgm:prSet presAssocID="{F7861788-2FC7-4109-A76E-05DD3CBF51E9}" presName="node" presStyleLbl="node1" presStyleIdx="8" presStyleCnt="11">
        <dgm:presLayoutVars>
          <dgm:bulletEnabled val="1"/>
        </dgm:presLayoutVars>
      </dgm:prSet>
      <dgm:spPr/>
    </dgm:pt>
    <dgm:pt modelId="{FCF74FC5-166D-46CE-8B21-D35ABFA47D02}" type="pres">
      <dgm:prSet presAssocID="{2B8E1E71-D1F0-439D-BB02-B67B71D56F8C}" presName="sibTrans" presStyleCnt="0"/>
      <dgm:spPr/>
    </dgm:pt>
    <dgm:pt modelId="{FAE80943-124B-47BF-95D3-139ECCD21CB3}" type="pres">
      <dgm:prSet presAssocID="{F909803C-464C-4BDF-9485-61AC68CDA3DC}" presName="node" presStyleLbl="node1" presStyleIdx="9" presStyleCnt="11">
        <dgm:presLayoutVars>
          <dgm:bulletEnabled val="1"/>
        </dgm:presLayoutVars>
      </dgm:prSet>
      <dgm:spPr/>
    </dgm:pt>
    <dgm:pt modelId="{7B46C51A-DFF4-4C74-A957-E2E6557F8FE1}" type="pres">
      <dgm:prSet presAssocID="{66FF4887-D652-47EB-A0AD-F8C940E7A0B5}" presName="sibTrans" presStyleCnt="0"/>
      <dgm:spPr/>
    </dgm:pt>
    <dgm:pt modelId="{4676BE4B-1F6D-4982-8A49-93F4D3401100}" type="pres">
      <dgm:prSet presAssocID="{E690CD79-0265-4116-B499-D7E96282725B}" presName="node" presStyleLbl="node1" presStyleIdx="10" presStyleCnt="11">
        <dgm:presLayoutVars>
          <dgm:bulletEnabled val="1"/>
        </dgm:presLayoutVars>
      </dgm:prSet>
      <dgm:spPr/>
    </dgm:pt>
  </dgm:ptLst>
  <dgm:cxnLst>
    <dgm:cxn modelId="{A5533A01-3C04-4376-9206-A1F4AB1F7F80}" srcId="{4F6DDEF2-BAD2-4D99-AAE3-AC154F0A5400}" destId="{22A1EC96-3CC2-4C1B-A951-530812DCBEFF}" srcOrd="1" destOrd="0" parTransId="{400E0F8E-C58F-40F0-AF78-D6B103B897B3}" sibTransId="{DE4D7B0C-FD22-4949-AF0E-82E1A45C34E2}"/>
    <dgm:cxn modelId="{C42A630A-4A79-4BC5-9D7F-8DAFF311631D}" type="presOf" srcId="{3861D407-EBD2-4610-985B-ED1ABF094AFE}" destId="{F2A7153A-0DCE-4B3D-AD33-ABB8783C190A}" srcOrd="0" destOrd="0" presId="urn:microsoft.com/office/officeart/2005/8/layout/default"/>
    <dgm:cxn modelId="{21A65218-C98D-4433-8F15-89550DE12A2F}" type="presOf" srcId="{A744AB0C-3961-49BE-B4EF-B914E0FA1591}" destId="{C328760E-63CD-4811-9AFC-529B2971E4F0}" srcOrd="0" destOrd="0" presId="urn:microsoft.com/office/officeart/2005/8/layout/default"/>
    <dgm:cxn modelId="{DF026025-585C-41D3-8DC3-12852D2E9F74}" srcId="{4F6DDEF2-BAD2-4D99-AAE3-AC154F0A5400}" destId="{11966C65-9EBC-4DDF-8FCE-BE65074C57AF}" srcOrd="4" destOrd="0" parTransId="{ECA7F39F-9708-431C-9C25-F1A21E091D1D}" sibTransId="{A2B1FAB8-399A-4272-A1E5-8DBCC5907484}"/>
    <dgm:cxn modelId="{C58A3F2D-A79A-48ED-ABB3-0E6B101AAA6F}" srcId="{4F6DDEF2-BAD2-4D99-AAE3-AC154F0A5400}" destId="{3861D407-EBD2-4610-985B-ED1ABF094AFE}" srcOrd="6" destOrd="0" parTransId="{726E72D7-A77A-4BE1-8EE9-C93B267A93B5}" sibTransId="{0EFA3126-AE32-4D27-8E9A-6538F8D33AEF}"/>
    <dgm:cxn modelId="{86A79E30-0BAB-452C-BF73-D7812A3463DD}" srcId="{4F6DDEF2-BAD2-4D99-AAE3-AC154F0A5400}" destId="{A744AB0C-3961-49BE-B4EF-B914E0FA1591}" srcOrd="2" destOrd="0" parTransId="{AFE3EAAE-3E6D-4B2F-A885-2E911473401B}" sibTransId="{825D9411-BD88-40FE-994A-53FCF3BC8DD4}"/>
    <dgm:cxn modelId="{AFD0F767-0FED-41DD-A999-4D7C71663106}" srcId="{4F6DDEF2-BAD2-4D99-AAE3-AC154F0A5400}" destId="{C4F4770C-F595-4DD1-A729-367892E63CF9}" srcOrd="0" destOrd="0" parTransId="{C8007FCD-CE14-48DD-BD9D-2DE67EFFC12A}" sibTransId="{AF2236EC-7105-4327-9F59-0A9152FAE858}"/>
    <dgm:cxn modelId="{2F62C871-F2A0-4A08-A5B3-8DA1F542F046}" type="presOf" srcId="{E690CD79-0265-4116-B499-D7E96282725B}" destId="{4676BE4B-1F6D-4982-8A49-93F4D3401100}" srcOrd="0" destOrd="0" presId="urn:microsoft.com/office/officeart/2005/8/layout/default"/>
    <dgm:cxn modelId="{33508281-B815-46EF-961D-A17B9A3604A2}" srcId="{4F6DDEF2-BAD2-4D99-AAE3-AC154F0A5400}" destId="{25F7B9E9-BAAD-410D-9D24-E2D57A532416}" srcOrd="3" destOrd="0" parTransId="{99CB06D9-7D33-48F2-9935-246E7E1A1E8F}" sibTransId="{C18F4499-7AD9-4977-B5AC-08113D424078}"/>
    <dgm:cxn modelId="{C49E0385-09BB-4001-AF4E-86CC445AF683}" srcId="{4F6DDEF2-BAD2-4D99-AAE3-AC154F0A5400}" destId="{8E557577-1DF3-48E2-AFF7-7DAB631FCAD6}" srcOrd="5" destOrd="0" parTransId="{E1C16F66-2335-4960-B8BA-135BBE8E4F9D}" sibTransId="{6656B51E-07D5-4B56-834C-CBC5C71FA972}"/>
    <dgm:cxn modelId="{3A356785-6A03-41E1-AAD8-EB80DCE80286}" srcId="{4F6DDEF2-BAD2-4D99-AAE3-AC154F0A5400}" destId="{F7861788-2FC7-4109-A76E-05DD3CBF51E9}" srcOrd="8" destOrd="0" parTransId="{3BFB4AB2-78A9-4E5C-9EDB-E3F2B480F44A}" sibTransId="{2B8E1E71-D1F0-439D-BB02-B67B71D56F8C}"/>
    <dgm:cxn modelId="{F062CE88-9373-4C0B-974B-2E0F5F3FFDAD}" type="presOf" srcId="{22A1EC96-3CC2-4C1B-A951-530812DCBEFF}" destId="{49258255-3416-4721-8FF1-DB1F4BF40943}" srcOrd="0" destOrd="0" presId="urn:microsoft.com/office/officeart/2005/8/layout/default"/>
    <dgm:cxn modelId="{8A848D8C-C6CA-4FAE-8154-7D126C13EC65}" type="presOf" srcId="{F909803C-464C-4BDF-9485-61AC68CDA3DC}" destId="{FAE80943-124B-47BF-95D3-139ECCD21CB3}" srcOrd="0" destOrd="0" presId="urn:microsoft.com/office/officeart/2005/8/layout/default"/>
    <dgm:cxn modelId="{C3992D8D-2B6F-475A-96E0-F9FD1092AF08}" type="presOf" srcId="{F7861788-2FC7-4109-A76E-05DD3CBF51E9}" destId="{47E712F4-98EA-4152-AA40-D6B05F47CAA4}" srcOrd="0" destOrd="0" presId="urn:microsoft.com/office/officeart/2005/8/layout/default"/>
    <dgm:cxn modelId="{B055A991-0D04-4D45-8A28-055BB5693DEC}" type="presOf" srcId="{B9FF71CD-FC9D-4DDD-B8A6-455D17CFE79A}" destId="{6DFBCBAF-8875-4C1C-98ED-45360BDF00CB}" srcOrd="0" destOrd="0" presId="urn:microsoft.com/office/officeart/2005/8/layout/default"/>
    <dgm:cxn modelId="{06F80197-176C-4AB7-9437-838AA34CADA8}" srcId="{4F6DDEF2-BAD2-4D99-AAE3-AC154F0A5400}" destId="{B9FF71CD-FC9D-4DDD-B8A6-455D17CFE79A}" srcOrd="7" destOrd="0" parTransId="{B87C8513-0C7B-4284-BC0F-906111D5D6AC}" sibTransId="{E0ADCBEE-8573-46DB-B9D2-B35A9B754CE6}"/>
    <dgm:cxn modelId="{97959E9C-2D54-4ABA-A246-AC085CE3C8C4}" type="presOf" srcId="{11966C65-9EBC-4DDF-8FCE-BE65074C57AF}" destId="{67DADAA3-2673-4562-8C3F-6AC8AAF123BA}" srcOrd="0" destOrd="0" presId="urn:microsoft.com/office/officeart/2005/8/layout/default"/>
    <dgm:cxn modelId="{6FE25D9D-CCA4-4E13-8048-90B539C673F8}" type="presOf" srcId="{4F6DDEF2-BAD2-4D99-AAE3-AC154F0A5400}" destId="{5C92F18C-2613-473B-A00D-4C8F29C272BC}" srcOrd="0" destOrd="0" presId="urn:microsoft.com/office/officeart/2005/8/layout/default"/>
    <dgm:cxn modelId="{60000BB0-5F86-4160-8044-424BEC1A77AD}" type="presOf" srcId="{C4F4770C-F595-4DD1-A729-367892E63CF9}" destId="{50778FDF-B18A-4C27-82CC-EC3439D4137A}" srcOrd="0" destOrd="0" presId="urn:microsoft.com/office/officeart/2005/8/layout/default"/>
    <dgm:cxn modelId="{CCEB32BD-6885-41DE-82EE-3DFA94352D30}" srcId="{4F6DDEF2-BAD2-4D99-AAE3-AC154F0A5400}" destId="{F909803C-464C-4BDF-9485-61AC68CDA3DC}" srcOrd="9" destOrd="0" parTransId="{90F35232-7B74-4A8C-BD61-3424AF2CAD48}" sibTransId="{66FF4887-D652-47EB-A0AD-F8C940E7A0B5}"/>
    <dgm:cxn modelId="{20268CCF-AB94-491A-819C-B7EFB1AF2820}" srcId="{4F6DDEF2-BAD2-4D99-AAE3-AC154F0A5400}" destId="{E690CD79-0265-4116-B499-D7E96282725B}" srcOrd="10" destOrd="0" parTransId="{23B11211-BB50-43D6-A74F-67F63F13C677}" sibTransId="{E1380887-3F9D-459A-8B02-FBCCE64E77B2}"/>
    <dgm:cxn modelId="{AD86B2D6-6ACA-4DD8-953F-1D86643A0D60}" type="presOf" srcId="{25F7B9E9-BAAD-410D-9D24-E2D57A532416}" destId="{E6F13D7D-FE4D-4094-BC74-2B0027A1C853}" srcOrd="0" destOrd="0" presId="urn:microsoft.com/office/officeart/2005/8/layout/default"/>
    <dgm:cxn modelId="{D84099F4-02FD-4D9C-9D5F-4A601B3DCCA9}" type="presOf" srcId="{8E557577-1DF3-48E2-AFF7-7DAB631FCAD6}" destId="{01D8DF45-50E1-4E5D-ABF4-1A525B6C760A}" srcOrd="0" destOrd="0" presId="urn:microsoft.com/office/officeart/2005/8/layout/default"/>
    <dgm:cxn modelId="{14DEC7F3-7451-44F1-AFAC-A0C93B151C33}" type="presParOf" srcId="{5C92F18C-2613-473B-A00D-4C8F29C272BC}" destId="{50778FDF-B18A-4C27-82CC-EC3439D4137A}" srcOrd="0" destOrd="0" presId="urn:microsoft.com/office/officeart/2005/8/layout/default"/>
    <dgm:cxn modelId="{64B067D8-B9CD-4FCB-B305-529523377D65}" type="presParOf" srcId="{5C92F18C-2613-473B-A00D-4C8F29C272BC}" destId="{C06E5041-C155-428E-95DC-9639EFDDDB7B}" srcOrd="1" destOrd="0" presId="urn:microsoft.com/office/officeart/2005/8/layout/default"/>
    <dgm:cxn modelId="{20AC081C-D88B-43EA-848B-5C82172EBC27}" type="presParOf" srcId="{5C92F18C-2613-473B-A00D-4C8F29C272BC}" destId="{49258255-3416-4721-8FF1-DB1F4BF40943}" srcOrd="2" destOrd="0" presId="urn:microsoft.com/office/officeart/2005/8/layout/default"/>
    <dgm:cxn modelId="{EB3504A5-3B7D-4548-81B5-798E1F90D392}" type="presParOf" srcId="{5C92F18C-2613-473B-A00D-4C8F29C272BC}" destId="{B9083343-E963-4B80-87A1-D7098F6028D5}" srcOrd="3" destOrd="0" presId="urn:microsoft.com/office/officeart/2005/8/layout/default"/>
    <dgm:cxn modelId="{7B7540B8-CC41-4E54-BEC0-783D65464B57}" type="presParOf" srcId="{5C92F18C-2613-473B-A00D-4C8F29C272BC}" destId="{C328760E-63CD-4811-9AFC-529B2971E4F0}" srcOrd="4" destOrd="0" presId="urn:microsoft.com/office/officeart/2005/8/layout/default"/>
    <dgm:cxn modelId="{3EB2AB31-2FA9-4BD6-842E-31C8BB463112}" type="presParOf" srcId="{5C92F18C-2613-473B-A00D-4C8F29C272BC}" destId="{3D5C54BC-A42E-41DA-AE6D-DAE02E74D9EE}" srcOrd="5" destOrd="0" presId="urn:microsoft.com/office/officeart/2005/8/layout/default"/>
    <dgm:cxn modelId="{EA786D4F-118F-443A-8BFA-25FF96566C2D}" type="presParOf" srcId="{5C92F18C-2613-473B-A00D-4C8F29C272BC}" destId="{E6F13D7D-FE4D-4094-BC74-2B0027A1C853}" srcOrd="6" destOrd="0" presId="urn:microsoft.com/office/officeart/2005/8/layout/default"/>
    <dgm:cxn modelId="{D7F9F007-E04E-4435-A9BB-2269A69EC8B8}" type="presParOf" srcId="{5C92F18C-2613-473B-A00D-4C8F29C272BC}" destId="{D17B4201-DAA9-40BA-BA28-FC3B2B100D78}" srcOrd="7" destOrd="0" presId="urn:microsoft.com/office/officeart/2005/8/layout/default"/>
    <dgm:cxn modelId="{B7A0C4AB-156F-4AD2-9C82-236AE2A1FBF9}" type="presParOf" srcId="{5C92F18C-2613-473B-A00D-4C8F29C272BC}" destId="{67DADAA3-2673-4562-8C3F-6AC8AAF123BA}" srcOrd="8" destOrd="0" presId="urn:microsoft.com/office/officeart/2005/8/layout/default"/>
    <dgm:cxn modelId="{428EA89F-168E-487D-B65E-EF8E0F5CE082}" type="presParOf" srcId="{5C92F18C-2613-473B-A00D-4C8F29C272BC}" destId="{3608D030-580C-4349-9BA8-5138AC3A9B7F}" srcOrd="9" destOrd="0" presId="urn:microsoft.com/office/officeart/2005/8/layout/default"/>
    <dgm:cxn modelId="{091D1B33-4673-47C6-BAB1-25B4A7D0AADC}" type="presParOf" srcId="{5C92F18C-2613-473B-A00D-4C8F29C272BC}" destId="{01D8DF45-50E1-4E5D-ABF4-1A525B6C760A}" srcOrd="10" destOrd="0" presId="urn:microsoft.com/office/officeart/2005/8/layout/default"/>
    <dgm:cxn modelId="{56D5FE28-93DC-431E-9FC2-352E48B1FD58}" type="presParOf" srcId="{5C92F18C-2613-473B-A00D-4C8F29C272BC}" destId="{845AA4BC-3071-4663-AED4-E29316D23716}" srcOrd="11" destOrd="0" presId="urn:microsoft.com/office/officeart/2005/8/layout/default"/>
    <dgm:cxn modelId="{04369BF8-A15B-44C4-BDFF-8B225B06FD9F}" type="presParOf" srcId="{5C92F18C-2613-473B-A00D-4C8F29C272BC}" destId="{F2A7153A-0DCE-4B3D-AD33-ABB8783C190A}" srcOrd="12" destOrd="0" presId="urn:microsoft.com/office/officeart/2005/8/layout/default"/>
    <dgm:cxn modelId="{72EBB46C-927E-46FA-8CBB-B9EB7631B661}" type="presParOf" srcId="{5C92F18C-2613-473B-A00D-4C8F29C272BC}" destId="{EAC06C25-C790-4F7A-BBB6-D588AA478439}" srcOrd="13" destOrd="0" presId="urn:microsoft.com/office/officeart/2005/8/layout/default"/>
    <dgm:cxn modelId="{4D025933-D4C4-4342-AA15-E147C18C3ED9}" type="presParOf" srcId="{5C92F18C-2613-473B-A00D-4C8F29C272BC}" destId="{6DFBCBAF-8875-4C1C-98ED-45360BDF00CB}" srcOrd="14" destOrd="0" presId="urn:microsoft.com/office/officeart/2005/8/layout/default"/>
    <dgm:cxn modelId="{F10F1DE5-E470-4C03-AE18-B6E6BCF15917}" type="presParOf" srcId="{5C92F18C-2613-473B-A00D-4C8F29C272BC}" destId="{76E6B51F-EE62-480E-8F56-E1F465FCE1E0}" srcOrd="15" destOrd="0" presId="urn:microsoft.com/office/officeart/2005/8/layout/default"/>
    <dgm:cxn modelId="{16CBF7FE-92F1-416E-B717-95FBE105215F}" type="presParOf" srcId="{5C92F18C-2613-473B-A00D-4C8F29C272BC}" destId="{47E712F4-98EA-4152-AA40-D6B05F47CAA4}" srcOrd="16" destOrd="0" presId="urn:microsoft.com/office/officeart/2005/8/layout/default"/>
    <dgm:cxn modelId="{E2EA153B-7793-47F4-823D-EAE8FEE1F6A8}" type="presParOf" srcId="{5C92F18C-2613-473B-A00D-4C8F29C272BC}" destId="{FCF74FC5-166D-46CE-8B21-D35ABFA47D02}" srcOrd="17" destOrd="0" presId="urn:microsoft.com/office/officeart/2005/8/layout/default"/>
    <dgm:cxn modelId="{6433C820-87F6-4D57-AC9F-01D20187931F}" type="presParOf" srcId="{5C92F18C-2613-473B-A00D-4C8F29C272BC}" destId="{FAE80943-124B-47BF-95D3-139ECCD21CB3}" srcOrd="18" destOrd="0" presId="urn:microsoft.com/office/officeart/2005/8/layout/default"/>
    <dgm:cxn modelId="{31E51BA8-14CF-4BA0-BFD8-C68F8D55AB73}" type="presParOf" srcId="{5C92F18C-2613-473B-A00D-4C8F29C272BC}" destId="{7B46C51A-DFF4-4C74-A957-E2E6557F8FE1}" srcOrd="19" destOrd="0" presId="urn:microsoft.com/office/officeart/2005/8/layout/default"/>
    <dgm:cxn modelId="{26C81D6A-BB3C-4DE2-AB7D-4280DB2D83C5}" type="presParOf" srcId="{5C92F18C-2613-473B-A00D-4C8F29C272BC}" destId="{4676BE4B-1F6D-4982-8A49-93F4D3401100}"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6DDEF2-BAD2-4D99-AAE3-AC154F0A540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C4F4770C-F595-4DD1-A729-367892E63CF9}">
      <dgm:prSet/>
      <dgm:spPr/>
      <dgm:t>
        <a:bodyPr/>
        <a:lstStyle/>
        <a:p>
          <a:r>
            <a:rPr lang="pl-PL" dirty="0">
              <a:latin typeface="+mj-lt"/>
            </a:rPr>
            <a:t>Leg </a:t>
          </a:r>
          <a:r>
            <a:rPr lang="pl-PL" dirty="0" err="1">
              <a:latin typeface="+mj-lt"/>
            </a:rPr>
            <a:t>Length</a:t>
          </a:r>
          <a:r>
            <a:rPr lang="pl-PL" dirty="0">
              <a:latin typeface="+mj-lt"/>
            </a:rPr>
            <a:t> </a:t>
          </a:r>
          <a:r>
            <a:rPr lang="pl-PL" dirty="0" err="1">
              <a:latin typeface="+mj-lt"/>
            </a:rPr>
            <a:t>Difference</a:t>
          </a:r>
          <a:endParaRPr lang="en-US" dirty="0">
            <a:latin typeface="+mj-lt"/>
          </a:endParaRPr>
        </a:p>
      </dgm:t>
    </dgm:pt>
    <dgm:pt modelId="{C8007FCD-CE14-48DD-BD9D-2DE67EFFC12A}" type="parTrans" cxnId="{AFD0F767-0FED-41DD-A999-4D7C71663106}">
      <dgm:prSet/>
      <dgm:spPr/>
      <dgm:t>
        <a:bodyPr/>
        <a:lstStyle/>
        <a:p>
          <a:endParaRPr lang="en-US">
            <a:latin typeface="+mj-lt"/>
          </a:endParaRPr>
        </a:p>
      </dgm:t>
    </dgm:pt>
    <dgm:pt modelId="{AF2236EC-7105-4327-9F59-0A9152FAE858}" type="sibTrans" cxnId="{AFD0F767-0FED-41DD-A999-4D7C71663106}">
      <dgm:prSet/>
      <dgm:spPr/>
      <dgm:t>
        <a:bodyPr/>
        <a:lstStyle/>
        <a:p>
          <a:endParaRPr lang="en-US">
            <a:latin typeface="+mj-lt"/>
          </a:endParaRPr>
        </a:p>
      </dgm:t>
    </dgm:pt>
    <dgm:pt modelId="{A744AB0C-3961-49BE-B4EF-B914E0FA1591}">
      <dgm:prSet/>
      <dgm:spPr/>
      <dgm:t>
        <a:bodyPr/>
        <a:lstStyle/>
        <a:p>
          <a:r>
            <a:rPr lang="pl-PL" dirty="0" err="1">
              <a:latin typeface="+mj-lt"/>
            </a:rPr>
            <a:t>Short</a:t>
          </a:r>
          <a:r>
            <a:rPr lang="pl-PL" dirty="0">
              <a:latin typeface="+mj-lt"/>
            </a:rPr>
            <a:t> </a:t>
          </a:r>
          <a:r>
            <a:rPr lang="pl-PL" dirty="0" err="1">
              <a:latin typeface="+mj-lt"/>
            </a:rPr>
            <a:t>Stature</a:t>
          </a:r>
          <a:endParaRPr lang="en-US" dirty="0">
            <a:latin typeface="+mj-lt"/>
          </a:endParaRPr>
        </a:p>
      </dgm:t>
    </dgm:pt>
    <dgm:pt modelId="{AFE3EAAE-3E6D-4B2F-A885-2E911473401B}" type="parTrans" cxnId="{86A79E30-0BAB-452C-BF73-D7812A3463DD}">
      <dgm:prSet/>
      <dgm:spPr/>
      <dgm:t>
        <a:bodyPr/>
        <a:lstStyle/>
        <a:p>
          <a:endParaRPr lang="en-US">
            <a:latin typeface="+mj-lt"/>
          </a:endParaRPr>
        </a:p>
      </dgm:t>
    </dgm:pt>
    <dgm:pt modelId="{825D9411-BD88-40FE-994A-53FCF3BC8DD4}" type="sibTrans" cxnId="{86A79E30-0BAB-452C-BF73-D7812A3463DD}">
      <dgm:prSet/>
      <dgm:spPr/>
      <dgm:t>
        <a:bodyPr/>
        <a:lstStyle/>
        <a:p>
          <a:endParaRPr lang="en-US">
            <a:latin typeface="+mj-lt"/>
          </a:endParaRPr>
        </a:p>
      </dgm:t>
    </dgm:pt>
    <dgm:pt modelId="{25F7B9E9-BAAD-410D-9D24-E2D57A532416}">
      <dgm:prSet/>
      <dgm:spPr/>
      <dgm:t>
        <a:bodyPr/>
        <a:lstStyle/>
        <a:p>
          <a:r>
            <a:rPr lang="pl-PL" dirty="0" err="1">
              <a:latin typeface="+mj-lt"/>
            </a:rPr>
            <a:t>Vision</a:t>
          </a:r>
          <a:r>
            <a:rPr lang="pl-PL" dirty="0">
              <a:latin typeface="+mj-lt"/>
            </a:rPr>
            <a:t> </a:t>
          </a:r>
          <a:r>
            <a:rPr lang="pl-PL" dirty="0" err="1">
              <a:latin typeface="+mj-lt"/>
            </a:rPr>
            <a:t>Impairment</a:t>
          </a:r>
          <a:endParaRPr lang="en-US" dirty="0">
            <a:latin typeface="+mj-lt"/>
          </a:endParaRPr>
        </a:p>
      </dgm:t>
    </dgm:pt>
    <dgm:pt modelId="{99CB06D9-7D33-48F2-9935-246E7E1A1E8F}" type="parTrans" cxnId="{33508281-B815-46EF-961D-A17B9A3604A2}">
      <dgm:prSet/>
      <dgm:spPr/>
      <dgm:t>
        <a:bodyPr/>
        <a:lstStyle/>
        <a:p>
          <a:endParaRPr lang="en-US">
            <a:latin typeface="+mj-lt"/>
          </a:endParaRPr>
        </a:p>
      </dgm:t>
    </dgm:pt>
    <dgm:pt modelId="{C18F4499-7AD9-4977-B5AC-08113D424078}" type="sibTrans" cxnId="{33508281-B815-46EF-961D-A17B9A3604A2}">
      <dgm:prSet/>
      <dgm:spPr/>
      <dgm:t>
        <a:bodyPr/>
        <a:lstStyle/>
        <a:p>
          <a:endParaRPr lang="en-US">
            <a:latin typeface="+mj-lt"/>
          </a:endParaRPr>
        </a:p>
      </dgm:t>
    </dgm:pt>
    <dgm:pt modelId="{C9E1C8AE-E6A5-4675-9F43-FEF6115A964C}">
      <dgm:prSet/>
      <dgm:spPr/>
      <dgm:t>
        <a:bodyPr/>
        <a:lstStyle/>
        <a:p>
          <a:r>
            <a:rPr lang="pl-PL" dirty="0" err="1">
              <a:latin typeface="+mj-lt"/>
            </a:rPr>
            <a:t>Intellectual</a:t>
          </a:r>
          <a:r>
            <a:rPr lang="pl-PL" dirty="0">
              <a:latin typeface="+mj-lt"/>
            </a:rPr>
            <a:t> </a:t>
          </a:r>
          <a:r>
            <a:rPr lang="pl-PL" dirty="0" err="1">
              <a:latin typeface="+mj-lt"/>
            </a:rPr>
            <a:t>Impairment</a:t>
          </a:r>
          <a:endParaRPr lang="pl-PL" dirty="0">
            <a:latin typeface="+mj-lt"/>
          </a:endParaRPr>
        </a:p>
      </dgm:t>
    </dgm:pt>
    <dgm:pt modelId="{1D01838C-6919-4C6D-9E72-1E36BFE0230B}" type="parTrans" cxnId="{468CE676-12E0-4CD7-B22F-83AEDB442274}">
      <dgm:prSet/>
      <dgm:spPr/>
      <dgm:t>
        <a:bodyPr/>
        <a:lstStyle/>
        <a:p>
          <a:endParaRPr lang="pl-PL">
            <a:latin typeface="+mj-lt"/>
          </a:endParaRPr>
        </a:p>
      </dgm:t>
    </dgm:pt>
    <dgm:pt modelId="{673777FE-034D-4A35-84B0-9C59408C43B5}" type="sibTrans" cxnId="{468CE676-12E0-4CD7-B22F-83AEDB442274}">
      <dgm:prSet/>
      <dgm:spPr/>
      <dgm:t>
        <a:bodyPr/>
        <a:lstStyle/>
        <a:p>
          <a:endParaRPr lang="pl-PL">
            <a:latin typeface="+mj-lt"/>
          </a:endParaRPr>
        </a:p>
      </dgm:t>
    </dgm:pt>
    <dgm:pt modelId="{5C92F18C-2613-473B-A00D-4C8F29C272BC}" type="pres">
      <dgm:prSet presAssocID="{4F6DDEF2-BAD2-4D99-AAE3-AC154F0A5400}" presName="diagram" presStyleCnt="0">
        <dgm:presLayoutVars>
          <dgm:dir/>
          <dgm:resizeHandles val="exact"/>
        </dgm:presLayoutVars>
      </dgm:prSet>
      <dgm:spPr/>
    </dgm:pt>
    <dgm:pt modelId="{50778FDF-B18A-4C27-82CC-EC3439D4137A}" type="pres">
      <dgm:prSet presAssocID="{C4F4770C-F595-4DD1-A729-367892E63CF9}" presName="node" presStyleLbl="node1" presStyleIdx="0" presStyleCnt="4">
        <dgm:presLayoutVars>
          <dgm:bulletEnabled val="1"/>
        </dgm:presLayoutVars>
      </dgm:prSet>
      <dgm:spPr/>
    </dgm:pt>
    <dgm:pt modelId="{C06E5041-C155-428E-95DC-9639EFDDDB7B}" type="pres">
      <dgm:prSet presAssocID="{AF2236EC-7105-4327-9F59-0A9152FAE858}" presName="sibTrans" presStyleCnt="0"/>
      <dgm:spPr/>
    </dgm:pt>
    <dgm:pt modelId="{C328760E-63CD-4811-9AFC-529B2971E4F0}" type="pres">
      <dgm:prSet presAssocID="{A744AB0C-3961-49BE-B4EF-B914E0FA1591}" presName="node" presStyleLbl="node1" presStyleIdx="1" presStyleCnt="4">
        <dgm:presLayoutVars>
          <dgm:bulletEnabled val="1"/>
        </dgm:presLayoutVars>
      </dgm:prSet>
      <dgm:spPr/>
    </dgm:pt>
    <dgm:pt modelId="{3D5C54BC-A42E-41DA-AE6D-DAE02E74D9EE}" type="pres">
      <dgm:prSet presAssocID="{825D9411-BD88-40FE-994A-53FCF3BC8DD4}" presName="sibTrans" presStyleCnt="0"/>
      <dgm:spPr/>
    </dgm:pt>
    <dgm:pt modelId="{E6F13D7D-FE4D-4094-BC74-2B0027A1C853}" type="pres">
      <dgm:prSet presAssocID="{25F7B9E9-BAAD-410D-9D24-E2D57A532416}" presName="node" presStyleLbl="node1" presStyleIdx="2" presStyleCnt="4">
        <dgm:presLayoutVars>
          <dgm:bulletEnabled val="1"/>
        </dgm:presLayoutVars>
      </dgm:prSet>
      <dgm:spPr/>
    </dgm:pt>
    <dgm:pt modelId="{0B4ED245-9FF8-4182-9261-FAA0D79EA368}" type="pres">
      <dgm:prSet presAssocID="{C18F4499-7AD9-4977-B5AC-08113D424078}" presName="sibTrans" presStyleCnt="0"/>
      <dgm:spPr/>
    </dgm:pt>
    <dgm:pt modelId="{56A16D66-1F02-4ADF-B8F2-FE3E94EE81AF}" type="pres">
      <dgm:prSet presAssocID="{C9E1C8AE-E6A5-4675-9F43-FEF6115A964C}" presName="node" presStyleLbl="node1" presStyleIdx="3" presStyleCnt="4">
        <dgm:presLayoutVars>
          <dgm:bulletEnabled val="1"/>
        </dgm:presLayoutVars>
      </dgm:prSet>
      <dgm:spPr/>
    </dgm:pt>
  </dgm:ptLst>
  <dgm:cxnLst>
    <dgm:cxn modelId="{21A65218-C98D-4433-8F15-89550DE12A2F}" type="presOf" srcId="{A744AB0C-3961-49BE-B4EF-B914E0FA1591}" destId="{C328760E-63CD-4811-9AFC-529B2971E4F0}" srcOrd="0" destOrd="0" presId="urn:microsoft.com/office/officeart/2005/8/layout/default"/>
    <dgm:cxn modelId="{86A79E30-0BAB-452C-BF73-D7812A3463DD}" srcId="{4F6DDEF2-BAD2-4D99-AAE3-AC154F0A5400}" destId="{A744AB0C-3961-49BE-B4EF-B914E0FA1591}" srcOrd="1" destOrd="0" parTransId="{AFE3EAAE-3E6D-4B2F-A885-2E911473401B}" sibTransId="{825D9411-BD88-40FE-994A-53FCF3BC8DD4}"/>
    <dgm:cxn modelId="{AFD0F767-0FED-41DD-A999-4D7C71663106}" srcId="{4F6DDEF2-BAD2-4D99-AAE3-AC154F0A5400}" destId="{C4F4770C-F595-4DD1-A729-367892E63CF9}" srcOrd="0" destOrd="0" parTransId="{C8007FCD-CE14-48DD-BD9D-2DE67EFFC12A}" sibTransId="{AF2236EC-7105-4327-9F59-0A9152FAE858}"/>
    <dgm:cxn modelId="{468CE676-12E0-4CD7-B22F-83AEDB442274}" srcId="{4F6DDEF2-BAD2-4D99-AAE3-AC154F0A5400}" destId="{C9E1C8AE-E6A5-4675-9F43-FEF6115A964C}" srcOrd="3" destOrd="0" parTransId="{1D01838C-6919-4C6D-9E72-1E36BFE0230B}" sibTransId="{673777FE-034D-4A35-84B0-9C59408C43B5}"/>
    <dgm:cxn modelId="{33508281-B815-46EF-961D-A17B9A3604A2}" srcId="{4F6DDEF2-BAD2-4D99-AAE3-AC154F0A5400}" destId="{25F7B9E9-BAAD-410D-9D24-E2D57A532416}" srcOrd="2" destOrd="0" parTransId="{99CB06D9-7D33-48F2-9935-246E7E1A1E8F}" sibTransId="{C18F4499-7AD9-4977-B5AC-08113D424078}"/>
    <dgm:cxn modelId="{6FE25D9D-CCA4-4E13-8048-90B539C673F8}" type="presOf" srcId="{4F6DDEF2-BAD2-4D99-AAE3-AC154F0A5400}" destId="{5C92F18C-2613-473B-A00D-4C8F29C272BC}" srcOrd="0" destOrd="0" presId="urn:microsoft.com/office/officeart/2005/8/layout/default"/>
    <dgm:cxn modelId="{60000BB0-5F86-4160-8044-424BEC1A77AD}" type="presOf" srcId="{C4F4770C-F595-4DD1-A729-367892E63CF9}" destId="{50778FDF-B18A-4C27-82CC-EC3439D4137A}" srcOrd="0" destOrd="0" presId="urn:microsoft.com/office/officeart/2005/8/layout/default"/>
    <dgm:cxn modelId="{AD86B2D6-6ACA-4DD8-953F-1D86643A0D60}" type="presOf" srcId="{25F7B9E9-BAAD-410D-9D24-E2D57A532416}" destId="{E6F13D7D-FE4D-4094-BC74-2B0027A1C853}" srcOrd="0" destOrd="0" presId="urn:microsoft.com/office/officeart/2005/8/layout/default"/>
    <dgm:cxn modelId="{398327D9-0E7E-44B9-B4FE-00CE5FDF0D2E}" type="presOf" srcId="{C9E1C8AE-E6A5-4675-9F43-FEF6115A964C}" destId="{56A16D66-1F02-4ADF-B8F2-FE3E94EE81AF}" srcOrd="0" destOrd="0" presId="urn:microsoft.com/office/officeart/2005/8/layout/default"/>
    <dgm:cxn modelId="{14DEC7F3-7451-44F1-AFAC-A0C93B151C33}" type="presParOf" srcId="{5C92F18C-2613-473B-A00D-4C8F29C272BC}" destId="{50778FDF-B18A-4C27-82CC-EC3439D4137A}" srcOrd="0" destOrd="0" presId="urn:microsoft.com/office/officeart/2005/8/layout/default"/>
    <dgm:cxn modelId="{64B067D8-B9CD-4FCB-B305-529523377D65}" type="presParOf" srcId="{5C92F18C-2613-473B-A00D-4C8F29C272BC}" destId="{C06E5041-C155-428E-95DC-9639EFDDDB7B}" srcOrd="1" destOrd="0" presId="urn:microsoft.com/office/officeart/2005/8/layout/default"/>
    <dgm:cxn modelId="{7B7540B8-CC41-4E54-BEC0-783D65464B57}" type="presParOf" srcId="{5C92F18C-2613-473B-A00D-4C8F29C272BC}" destId="{C328760E-63CD-4811-9AFC-529B2971E4F0}" srcOrd="2" destOrd="0" presId="urn:microsoft.com/office/officeart/2005/8/layout/default"/>
    <dgm:cxn modelId="{3EB2AB31-2FA9-4BD6-842E-31C8BB463112}" type="presParOf" srcId="{5C92F18C-2613-473B-A00D-4C8F29C272BC}" destId="{3D5C54BC-A42E-41DA-AE6D-DAE02E74D9EE}" srcOrd="3" destOrd="0" presId="urn:microsoft.com/office/officeart/2005/8/layout/default"/>
    <dgm:cxn modelId="{EA786D4F-118F-443A-8BFA-25FF96566C2D}" type="presParOf" srcId="{5C92F18C-2613-473B-A00D-4C8F29C272BC}" destId="{E6F13D7D-FE4D-4094-BC74-2B0027A1C853}" srcOrd="4" destOrd="0" presId="urn:microsoft.com/office/officeart/2005/8/layout/default"/>
    <dgm:cxn modelId="{AFD95702-FB91-4C75-B717-43A921CE84AD}" type="presParOf" srcId="{5C92F18C-2613-473B-A00D-4C8F29C272BC}" destId="{0B4ED245-9FF8-4182-9261-FAA0D79EA368}" srcOrd="5" destOrd="0" presId="urn:microsoft.com/office/officeart/2005/8/layout/default"/>
    <dgm:cxn modelId="{5349F267-2919-45F9-96E7-C1D341E9C289}" type="presParOf" srcId="{5C92F18C-2613-473B-A00D-4C8F29C272BC}" destId="{56A16D66-1F02-4ADF-B8F2-FE3E94EE81A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6C8F6-5299-44B7-9EEB-97E4F935344A}">
      <dsp:nvSpPr>
        <dsp:cNvPr id="0" name=""/>
        <dsp:cNvSpPr/>
      </dsp:nvSpPr>
      <dsp:spPr>
        <a:xfrm>
          <a:off x="0" y="33309"/>
          <a:ext cx="5363150" cy="1286634"/>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a thorough understanding of these Classification Rules; </a:t>
          </a:r>
        </a:p>
      </dsp:txBody>
      <dsp:txXfrm>
        <a:off x="62808" y="96117"/>
        <a:ext cx="5237534" cy="1161018"/>
      </dsp:txXfrm>
    </dsp:sp>
    <dsp:sp modelId="{3C8A27CE-DD80-42F5-A63C-7AEC4E321BBE}">
      <dsp:nvSpPr>
        <dsp:cNvPr id="0" name=""/>
        <dsp:cNvSpPr/>
      </dsp:nvSpPr>
      <dsp:spPr>
        <a:xfrm>
          <a:off x="0" y="1386183"/>
          <a:ext cx="5363150" cy="1286634"/>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j-lt"/>
            </a:rPr>
            <a:t>an understanding of Wheelchair Rugby, including an understanding of the technical rules of the sport; </a:t>
          </a:r>
          <a:endParaRPr lang="en-US" sz="2300" kern="1200" dirty="0">
            <a:latin typeface="+mj-lt"/>
          </a:endParaRPr>
        </a:p>
      </dsp:txBody>
      <dsp:txXfrm>
        <a:off x="62808" y="1448991"/>
        <a:ext cx="5237534" cy="1161018"/>
      </dsp:txXfrm>
    </dsp:sp>
    <dsp:sp modelId="{E5688C9E-22C7-4D1D-A7CE-B408AD79D79F}">
      <dsp:nvSpPr>
        <dsp:cNvPr id="0" name=""/>
        <dsp:cNvSpPr/>
      </dsp:nvSpPr>
      <dsp:spPr>
        <a:xfrm>
          <a:off x="0" y="2739058"/>
          <a:ext cx="5363150" cy="1286634"/>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j-lt"/>
            </a:rPr>
            <a:t>an understanding of the Code and the International Standards; and </a:t>
          </a:r>
        </a:p>
      </dsp:txBody>
      <dsp:txXfrm>
        <a:off x="62808" y="2801866"/>
        <a:ext cx="5237534" cy="1161018"/>
      </dsp:txXfrm>
    </dsp:sp>
    <dsp:sp modelId="{511803C5-75C4-4E5C-939F-B9C3E820F302}">
      <dsp:nvSpPr>
        <dsp:cNvPr id="0" name=""/>
        <dsp:cNvSpPr/>
      </dsp:nvSpPr>
      <dsp:spPr>
        <a:xfrm>
          <a:off x="0" y="4091932"/>
          <a:ext cx="5363150" cy="1286634"/>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mj-lt"/>
            </a:rPr>
            <a:t>professional qualification(s), level of experience, skills and/or competencies to act as a Classifier for the </a:t>
          </a:r>
          <a:r>
            <a:rPr lang="pl-PL" sz="2300" kern="1200">
              <a:latin typeface="+mj-lt"/>
            </a:rPr>
            <a:t>WWR</a:t>
          </a:r>
          <a:r>
            <a:rPr lang="en-US" sz="2300" kern="1200">
              <a:latin typeface="+mj-lt"/>
            </a:rPr>
            <a:t>.</a:t>
          </a:r>
          <a:endParaRPr lang="en-US" sz="2300" kern="1200" dirty="0">
            <a:latin typeface="+mj-lt"/>
          </a:endParaRPr>
        </a:p>
      </dsp:txBody>
      <dsp:txXfrm>
        <a:off x="62808" y="4154740"/>
        <a:ext cx="5237534" cy="11610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8FDF-B18A-4C27-82CC-EC3439D4137A}">
      <dsp:nvSpPr>
        <dsp:cNvPr id="0" name=""/>
        <dsp:cNvSpPr/>
      </dsp:nvSpPr>
      <dsp:spPr>
        <a:xfrm>
          <a:off x="470159" y="2299"/>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Pain</a:t>
          </a:r>
          <a:endParaRPr lang="en-US" sz="2100" kern="1200" dirty="0">
            <a:latin typeface="+mj-lt"/>
          </a:endParaRPr>
        </a:p>
      </dsp:txBody>
      <dsp:txXfrm>
        <a:off x="470159" y="2299"/>
        <a:ext cx="2399588" cy="1439752"/>
      </dsp:txXfrm>
    </dsp:sp>
    <dsp:sp modelId="{C328760E-63CD-4811-9AFC-529B2971E4F0}">
      <dsp:nvSpPr>
        <dsp:cNvPr id="0" name=""/>
        <dsp:cNvSpPr/>
      </dsp:nvSpPr>
      <dsp:spPr>
        <a:xfrm>
          <a:off x="3109706" y="2299"/>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Hearing</a:t>
          </a:r>
          <a:r>
            <a:rPr lang="pl-PL" sz="2100" kern="1200" dirty="0">
              <a:latin typeface="+mj-lt"/>
            </a:rPr>
            <a:t> </a:t>
          </a:r>
          <a:r>
            <a:rPr lang="pl-PL" sz="2100" kern="1200" dirty="0" err="1">
              <a:latin typeface="+mj-lt"/>
            </a:rPr>
            <a:t>Impairment</a:t>
          </a:r>
          <a:endParaRPr lang="en-US" sz="2100" kern="1200" dirty="0">
            <a:latin typeface="+mj-lt"/>
          </a:endParaRPr>
        </a:p>
      </dsp:txBody>
      <dsp:txXfrm>
        <a:off x="3109706" y="2299"/>
        <a:ext cx="2399588" cy="1439752"/>
      </dsp:txXfrm>
    </dsp:sp>
    <dsp:sp modelId="{E6F13D7D-FE4D-4094-BC74-2B0027A1C853}">
      <dsp:nvSpPr>
        <dsp:cNvPr id="0" name=""/>
        <dsp:cNvSpPr/>
      </dsp:nvSpPr>
      <dsp:spPr>
        <a:xfrm>
          <a:off x="5749253" y="2299"/>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Low</a:t>
          </a:r>
          <a:r>
            <a:rPr lang="pl-PL" sz="2100" kern="1200" dirty="0">
              <a:latin typeface="+mj-lt"/>
            </a:rPr>
            <a:t> </a:t>
          </a:r>
          <a:r>
            <a:rPr lang="pl-PL" sz="2100" kern="1200" dirty="0" err="1">
              <a:latin typeface="+mj-lt"/>
            </a:rPr>
            <a:t>muscle</a:t>
          </a:r>
          <a:r>
            <a:rPr lang="pl-PL" sz="2100" kern="1200" dirty="0">
              <a:latin typeface="+mj-lt"/>
            </a:rPr>
            <a:t> </a:t>
          </a:r>
          <a:r>
            <a:rPr lang="pl-PL" sz="2100" kern="1200" dirty="0" err="1">
              <a:latin typeface="+mj-lt"/>
            </a:rPr>
            <a:t>tone</a:t>
          </a:r>
          <a:endParaRPr lang="en-US" sz="2100" kern="1200" dirty="0">
            <a:latin typeface="+mj-lt"/>
          </a:endParaRPr>
        </a:p>
      </dsp:txBody>
      <dsp:txXfrm>
        <a:off x="5749253" y="2299"/>
        <a:ext cx="2399588" cy="1439752"/>
      </dsp:txXfrm>
    </dsp:sp>
    <dsp:sp modelId="{01D8DF45-50E1-4E5D-ABF4-1A525B6C760A}">
      <dsp:nvSpPr>
        <dsp:cNvPr id="0" name=""/>
        <dsp:cNvSpPr/>
      </dsp:nvSpPr>
      <dsp:spPr>
        <a:xfrm>
          <a:off x="8388800" y="2299"/>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Hypermobility</a:t>
          </a:r>
          <a:r>
            <a:rPr lang="pl-PL" sz="2100" kern="1200" dirty="0">
              <a:latin typeface="+mj-lt"/>
            </a:rPr>
            <a:t> of </a:t>
          </a:r>
          <a:r>
            <a:rPr lang="pl-PL" sz="2100" kern="1200" dirty="0" err="1">
              <a:latin typeface="+mj-lt"/>
            </a:rPr>
            <a:t>joints</a:t>
          </a:r>
          <a:endParaRPr lang="en-US" sz="2100" kern="1200" dirty="0">
            <a:latin typeface="+mj-lt"/>
          </a:endParaRPr>
        </a:p>
      </dsp:txBody>
      <dsp:txXfrm>
        <a:off x="8388800" y="2299"/>
        <a:ext cx="2399588" cy="1439752"/>
      </dsp:txXfrm>
    </dsp:sp>
    <dsp:sp modelId="{F2A7153A-0DCE-4B3D-AD33-ABB8783C190A}">
      <dsp:nvSpPr>
        <dsp:cNvPr id="0" name=""/>
        <dsp:cNvSpPr/>
      </dsp:nvSpPr>
      <dsp:spPr>
        <a:xfrm>
          <a:off x="470159" y="1682011"/>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Joints</a:t>
          </a:r>
          <a:r>
            <a:rPr lang="pl-PL" sz="2100" kern="1200" dirty="0">
              <a:latin typeface="+mj-lt"/>
            </a:rPr>
            <a:t> </a:t>
          </a:r>
          <a:r>
            <a:rPr lang="pl-PL" sz="2100" kern="1200" dirty="0" err="1">
              <a:latin typeface="+mj-lt"/>
            </a:rPr>
            <a:t>instability</a:t>
          </a:r>
          <a:r>
            <a:rPr lang="pl-PL" sz="2100" kern="1200" dirty="0">
              <a:latin typeface="+mj-lt"/>
            </a:rPr>
            <a:t> (</a:t>
          </a:r>
          <a:r>
            <a:rPr lang="pl-PL" sz="2100" kern="1200" dirty="0" err="1">
              <a:latin typeface="+mj-lt"/>
            </a:rPr>
            <a:t>unstable</a:t>
          </a:r>
          <a:r>
            <a:rPr lang="pl-PL" sz="2100" kern="1200" dirty="0">
              <a:latin typeface="+mj-lt"/>
            </a:rPr>
            <a:t> joint, </a:t>
          </a:r>
          <a:r>
            <a:rPr lang="pl-PL" sz="2100" kern="1200" dirty="0" err="1">
              <a:latin typeface="+mj-lt"/>
            </a:rPr>
            <a:t>dislocation</a:t>
          </a:r>
          <a:r>
            <a:rPr lang="pl-PL" sz="2100" kern="1200" dirty="0">
              <a:latin typeface="+mj-lt"/>
            </a:rPr>
            <a:t>)</a:t>
          </a:r>
          <a:endParaRPr lang="en-US" sz="2100" kern="1200" dirty="0">
            <a:latin typeface="+mj-lt"/>
          </a:endParaRPr>
        </a:p>
      </dsp:txBody>
      <dsp:txXfrm>
        <a:off x="470159" y="1682011"/>
        <a:ext cx="2399588" cy="1439752"/>
      </dsp:txXfrm>
    </dsp:sp>
    <dsp:sp modelId="{4676BE4B-1F6D-4982-8A49-93F4D3401100}">
      <dsp:nvSpPr>
        <dsp:cNvPr id="0" name=""/>
        <dsp:cNvSpPr/>
      </dsp:nvSpPr>
      <dsp:spPr>
        <a:xfrm>
          <a:off x="3109706" y="1682011"/>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Impaired</a:t>
          </a:r>
          <a:r>
            <a:rPr lang="pl-PL" sz="2100" kern="1200" dirty="0">
              <a:latin typeface="+mj-lt"/>
            </a:rPr>
            <a:t> </a:t>
          </a:r>
          <a:r>
            <a:rPr lang="pl-PL" sz="2100" kern="1200" dirty="0" err="1">
              <a:latin typeface="+mj-lt"/>
            </a:rPr>
            <a:t>muscle</a:t>
          </a:r>
          <a:r>
            <a:rPr lang="pl-PL" sz="2100" kern="1200" dirty="0">
              <a:latin typeface="+mj-lt"/>
            </a:rPr>
            <a:t> </a:t>
          </a:r>
          <a:r>
            <a:rPr lang="pl-PL" sz="2100" kern="1200" dirty="0" err="1">
              <a:latin typeface="+mj-lt"/>
            </a:rPr>
            <a:t>endurance</a:t>
          </a:r>
          <a:endParaRPr lang="en-US" sz="2100" kern="1200" dirty="0">
            <a:latin typeface="+mj-lt"/>
          </a:endParaRPr>
        </a:p>
      </dsp:txBody>
      <dsp:txXfrm>
        <a:off x="3109706" y="1682011"/>
        <a:ext cx="2399588" cy="1439752"/>
      </dsp:txXfrm>
    </dsp:sp>
    <dsp:sp modelId="{F1C84069-AB81-432A-94A8-D95993E0289B}">
      <dsp:nvSpPr>
        <dsp:cNvPr id="0" name=""/>
        <dsp:cNvSpPr/>
      </dsp:nvSpPr>
      <dsp:spPr>
        <a:xfrm>
          <a:off x="5749253" y="1682011"/>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Impaired</a:t>
          </a:r>
          <a:r>
            <a:rPr lang="pl-PL" sz="2100" kern="1200" dirty="0">
              <a:latin typeface="+mj-lt"/>
            </a:rPr>
            <a:t> motor </a:t>
          </a:r>
          <a:r>
            <a:rPr lang="pl-PL" sz="2100" kern="1200" dirty="0" err="1">
              <a:latin typeface="+mj-lt"/>
            </a:rPr>
            <a:t>reflex</a:t>
          </a:r>
          <a:r>
            <a:rPr lang="pl-PL" sz="2100" kern="1200" dirty="0">
              <a:latin typeface="+mj-lt"/>
            </a:rPr>
            <a:t> </a:t>
          </a:r>
          <a:r>
            <a:rPr lang="pl-PL" sz="2100" kern="1200" dirty="0" err="1">
              <a:latin typeface="+mj-lt"/>
            </a:rPr>
            <a:t>functions</a:t>
          </a:r>
          <a:endParaRPr lang="pl-PL" sz="2100" kern="1200" dirty="0">
            <a:latin typeface="+mj-lt"/>
          </a:endParaRPr>
        </a:p>
      </dsp:txBody>
      <dsp:txXfrm>
        <a:off x="5749253" y="1682011"/>
        <a:ext cx="2399588" cy="1439752"/>
      </dsp:txXfrm>
    </dsp:sp>
    <dsp:sp modelId="{B9914C5E-0621-4F66-AECD-BD0B16B6525A}">
      <dsp:nvSpPr>
        <dsp:cNvPr id="0" name=""/>
        <dsp:cNvSpPr/>
      </dsp:nvSpPr>
      <dsp:spPr>
        <a:xfrm>
          <a:off x="8388800" y="1682011"/>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Impaired</a:t>
          </a:r>
          <a:r>
            <a:rPr lang="pl-PL" sz="2100" kern="1200" dirty="0">
              <a:latin typeface="+mj-lt"/>
            </a:rPr>
            <a:t> </a:t>
          </a:r>
          <a:r>
            <a:rPr lang="pl-PL" sz="2100" kern="1200" dirty="0" err="1">
              <a:latin typeface="+mj-lt"/>
            </a:rPr>
            <a:t>cardiovascular</a:t>
          </a:r>
          <a:r>
            <a:rPr lang="pl-PL" sz="2100" kern="1200" dirty="0">
              <a:latin typeface="+mj-lt"/>
            </a:rPr>
            <a:t> </a:t>
          </a:r>
          <a:r>
            <a:rPr lang="pl-PL" sz="2100" kern="1200" dirty="0" err="1">
              <a:latin typeface="+mj-lt"/>
            </a:rPr>
            <a:t>functions</a:t>
          </a:r>
          <a:endParaRPr lang="pl-PL" sz="2100" kern="1200" dirty="0">
            <a:latin typeface="+mj-lt"/>
          </a:endParaRPr>
        </a:p>
      </dsp:txBody>
      <dsp:txXfrm>
        <a:off x="8388800" y="1682011"/>
        <a:ext cx="2399588" cy="1439752"/>
      </dsp:txXfrm>
    </dsp:sp>
    <dsp:sp modelId="{E420A7D6-4EB1-40FF-82E5-3EC8D3A03F22}">
      <dsp:nvSpPr>
        <dsp:cNvPr id="0" name=""/>
        <dsp:cNvSpPr/>
      </dsp:nvSpPr>
      <dsp:spPr>
        <a:xfrm>
          <a:off x="1789933" y="3361723"/>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Impaired</a:t>
          </a:r>
          <a:r>
            <a:rPr lang="pl-PL" sz="2100" kern="1200" dirty="0">
              <a:latin typeface="+mj-lt"/>
            </a:rPr>
            <a:t> respiratory </a:t>
          </a:r>
          <a:r>
            <a:rPr lang="pl-PL" sz="2100" kern="1200" dirty="0" err="1">
              <a:latin typeface="+mj-lt"/>
            </a:rPr>
            <a:t>functions</a:t>
          </a:r>
          <a:endParaRPr lang="pl-PL" sz="2100" kern="1200" dirty="0">
            <a:latin typeface="+mj-lt"/>
          </a:endParaRPr>
        </a:p>
      </dsp:txBody>
      <dsp:txXfrm>
        <a:off x="1789933" y="3361723"/>
        <a:ext cx="2399588" cy="1439752"/>
      </dsp:txXfrm>
    </dsp:sp>
    <dsp:sp modelId="{C743DC57-5AB4-481C-8D97-ECA6079A92F9}">
      <dsp:nvSpPr>
        <dsp:cNvPr id="0" name=""/>
        <dsp:cNvSpPr/>
      </dsp:nvSpPr>
      <dsp:spPr>
        <a:xfrm>
          <a:off x="4429480" y="3361723"/>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Impairment</a:t>
          </a:r>
          <a:r>
            <a:rPr lang="pl-PL" sz="2100" kern="1200" dirty="0">
              <a:latin typeface="+mj-lt"/>
            </a:rPr>
            <a:t> </a:t>
          </a:r>
          <a:r>
            <a:rPr lang="pl-PL" sz="2100" kern="1200" dirty="0" err="1">
              <a:latin typeface="+mj-lt"/>
            </a:rPr>
            <a:t>metabolic</a:t>
          </a:r>
          <a:r>
            <a:rPr lang="pl-PL" sz="2100" kern="1200" dirty="0">
              <a:latin typeface="+mj-lt"/>
            </a:rPr>
            <a:t> </a:t>
          </a:r>
          <a:r>
            <a:rPr lang="pl-PL" sz="2100" kern="1200" dirty="0" err="1">
              <a:latin typeface="+mj-lt"/>
            </a:rPr>
            <a:t>functions</a:t>
          </a:r>
          <a:endParaRPr lang="pl-PL" sz="2100" kern="1200" dirty="0">
            <a:latin typeface="+mj-lt"/>
          </a:endParaRPr>
        </a:p>
      </dsp:txBody>
      <dsp:txXfrm>
        <a:off x="4429480" y="3361723"/>
        <a:ext cx="2399588" cy="1439752"/>
      </dsp:txXfrm>
    </dsp:sp>
    <dsp:sp modelId="{CE1A0507-0844-4844-8B1E-0DAFD0E2BA6E}">
      <dsp:nvSpPr>
        <dsp:cNvPr id="0" name=""/>
        <dsp:cNvSpPr/>
      </dsp:nvSpPr>
      <dsp:spPr>
        <a:xfrm>
          <a:off x="7069027" y="3361723"/>
          <a:ext cx="2399588" cy="1439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latin typeface="+mj-lt"/>
            </a:rPr>
            <a:t>Tics</a:t>
          </a:r>
          <a:r>
            <a:rPr lang="pl-PL" sz="2100" kern="1200" dirty="0">
              <a:latin typeface="+mj-lt"/>
            </a:rPr>
            <a:t> and </a:t>
          </a:r>
          <a:r>
            <a:rPr lang="pl-PL" sz="2100" kern="1200" dirty="0" err="1">
              <a:latin typeface="+mj-lt"/>
            </a:rPr>
            <a:t>mannerisms</a:t>
          </a:r>
          <a:r>
            <a:rPr lang="pl-PL" sz="2100" kern="1200" dirty="0">
              <a:latin typeface="+mj-lt"/>
            </a:rPr>
            <a:t>, </a:t>
          </a:r>
          <a:r>
            <a:rPr lang="pl-PL" sz="2100" kern="1200" dirty="0" err="1">
              <a:latin typeface="+mj-lt"/>
            </a:rPr>
            <a:t>stereotypes</a:t>
          </a:r>
          <a:r>
            <a:rPr lang="pl-PL" sz="2100" kern="1200" dirty="0">
              <a:latin typeface="+mj-lt"/>
            </a:rPr>
            <a:t> and motor </a:t>
          </a:r>
          <a:r>
            <a:rPr lang="pl-PL" sz="2100" kern="1200" dirty="0" err="1">
              <a:latin typeface="+mj-lt"/>
            </a:rPr>
            <a:t>perseveration</a:t>
          </a:r>
          <a:endParaRPr lang="pl-PL" sz="2100" kern="1200" dirty="0">
            <a:latin typeface="+mj-lt"/>
          </a:endParaRPr>
        </a:p>
      </dsp:txBody>
      <dsp:txXfrm>
        <a:off x="7069027" y="3361723"/>
        <a:ext cx="2399588" cy="14397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457F2-E7F2-4C43-A295-51119FDD4261}">
      <dsp:nvSpPr>
        <dsp:cNvPr id="0" name=""/>
        <dsp:cNvSpPr/>
      </dsp:nvSpPr>
      <dsp:spPr>
        <a:xfrm>
          <a:off x="0" y="191077"/>
          <a:ext cx="5825836" cy="149150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a:latin typeface="+mj-lt"/>
            </a:rPr>
            <a:t>Medical Diagnostic Information </a:t>
          </a:r>
          <a:r>
            <a:rPr lang="pl-PL" sz="2000" kern="1200">
              <a:latin typeface="+mj-lt"/>
            </a:rPr>
            <a:t>is required</a:t>
          </a:r>
          <a:r>
            <a:rPr lang="en-US" sz="2000" kern="1200">
              <a:latin typeface="+mj-lt"/>
            </a:rPr>
            <a:t> for every</a:t>
          </a:r>
          <a:r>
            <a:rPr lang="pl-PL" sz="2000" kern="1200">
              <a:latin typeface="+mj-lt"/>
            </a:rPr>
            <a:t> </a:t>
          </a:r>
          <a:r>
            <a:rPr lang="en-US" sz="2000" kern="1200">
              <a:latin typeface="+mj-lt"/>
            </a:rPr>
            <a:t>athlete in order to confirm that the athlete has a permanent, verifiable health condition that</a:t>
          </a:r>
          <a:r>
            <a:rPr lang="pl-PL" sz="2000" kern="1200">
              <a:latin typeface="+mj-lt"/>
            </a:rPr>
            <a:t> </a:t>
          </a:r>
          <a:r>
            <a:rPr lang="en-US" sz="2000" kern="1200">
              <a:latin typeface="+mj-lt"/>
            </a:rPr>
            <a:t>results in an eligible impairment as defined by the </a:t>
          </a:r>
          <a:r>
            <a:rPr lang="pl-PL" sz="2000" kern="1200">
              <a:latin typeface="+mj-lt"/>
            </a:rPr>
            <a:t>WWR</a:t>
          </a:r>
          <a:endParaRPr lang="en-US" sz="2000" kern="1200" dirty="0">
            <a:latin typeface="+mj-lt"/>
          </a:endParaRPr>
        </a:p>
      </dsp:txBody>
      <dsp:txXfrm>
        <a:off x="72809" y="263886"/>
        <a:ext cx="5680218" cy="1345890"/>
      </dsp:txXfrm>
    </dsp:sp>
    <dsp:sp modelId="{5828EDCA-405C-4727-844A-6303C8BF9BB8}">
      <dsp:nvSpPr>
        <dsp:cNvPr id="0" name=""/>
        <dsp:cNvSpPr/>
      </dsp:nvSpPr>
      <dsp:spPr>
        <a:xfrm>
          <a:off x="0" y="1866906"/>
          <a:ext cx="5825836" cy="901663"/>
        </a:xfrm>
        <a:prstGeom prst="round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a:latin typeface="+mj-lt"/>
            </a:rPr>
            <a:t>Medical Diagnostic Form </a:t>
          </a:r>
          <a:r>
            <a:rPr lang="pl-PL" sz="2000" kern="1200">
              <a:latin typeface="+mj-lt"/>
            </a:rPr>
            <a:t>must be completed in English by a registered medical doctor</a:t>
          </a:r>
          <a:endParaRPr lang="en-US" sz="2000" kern="1200" dirty="0">
            <a:latin typeface="+mj-lt"/>
          </a:endParaRPr>
        </a:p>
      </dsp:txBody>
      <dsp:txXfrm>
        <a:off x="44016" y="1910922"/>
        <a:ext cx="5737804" cy="813631"/>
      </dsp:txXfrm>
    </dsp:sp>
    <dsp:sp modelId="{95D54E16-A2D5-478D-99EC-FAA3DE361DA3}">
      <dsp:nvSpPr>
        <dsp:cNvPr id="0" name=""/>
        <dsp:cNvSpPr/>
      </dsp:nvSpPr>
      <dsp:spPr>
        <a:xfrm>
          <a:off x="0" y="2952889"/>
          <a:ext cx="5825836" cy="885259"/>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dirty="0" err="1">
              <a:latin typeface="+mj-lt"/>
            </a:rPr>
            <a:t>Medical</a:t>
          </a:r>
          <a:r>
            <a:rPr lang="pl-PL" sz="2000" b="1" kern="1200" dirty="0">
              <a:latin typeface="+mj-lt"/>
            </a:rPr>
            <a:t> </a:t>
          </a:r>
          <a:r>
            <a:rPr lang="pl-PL" sz="2000" b="1" kern="1200" dirty="0" err="1">
              <a:latin typeface="+mj-lt"/>
            </a:rPr>
            <a:t>Documentation</a:t>
          </a:r>
          <a:r>
            <a:rPr lang="pl-PL" sz="2000" b="1" kern="1200" dirty="0">
              <a:latin typeface="+mj-lt"/>
            </a:rPr>
            <a:t> </a:t>
          </a:r>
          <a:r>
            <a:rPr lang="pl-PL" sz="2000" kern="1200" dirty="0" err="1">
              <a:latin typeface="+mj-lt"/>
            </a:rPr>
            <a:t>must</a:t>
          </a:r>
          <a:r>
            <a:rPr lang="pl-PL" sz="2000" kern="1200" dirty="0">
              <a:latin typeface="+mj-lt"/>
            </a:rPr>
            <a:t> be in English OR </a:t>
          </a:r>
          <a:r>
            <a:rPr lang="pl-PL" sz="2000" kern="1200" dirty="0" err="1">
              <a:latin typeface="+mj-lt"/>
            </a:rPr>
            <a:t>accompanied</a:t>
          </a:r>
          <a:r>
            <a:rPr lang="pl-PL" sz="2000" kern="1200" dirty="0">
              <a:latin typeface="+mj-lt"/>
            </a:rPr>
            <a:t> by a </a:t>
          </a:r>
          <a:r>
            <a:rPr lang="pl-PL" sz="2000" kern="1200" dirty="0" err="1">
              <a:latin typeface="+mj-lt"/>
            </a:rPr>
            <a:t>verified</a:t>
          </a:r>
          <a:r>
            <a:rPr lang="pl-PL" sz="2000" kern="1200" dirty="0">
              <a:latin typeface="+mj-lt"/>
            </a:rPr>
            <a:t> English </a:t>
          </a:r>
          <a:r>
            <a:rPr lang="pl-PL" sz="2000" kern="1200" dirty="0" err="1">
              <a:latin typeface="+mj-lt"/>
            </a:rPr>
            <a:t>translation</a:t>
          </a:r>
          <a:endParaRPr lang="en-US" sz="2000" kern="1200" dirty="0">
            <a:latin typeface="+mj-lt"/>
          </a:endParaRPr>
        </a:p>
      </dsp:txBody>
      <dsp:txXfrm>
        <a:off x="43215" y="2996104"/>
        <a:ext cx="5739406" cy="798829"/>
      </dsp:txXfrm>
    </dsp:sp>
    <dsp:sp modelId="{8AFE3CEA-2572-489B-8824-A0D3AA8C9F1F}">
      <dsp:nvSpPr>
        <dsp:cNvPr id="0" name=""/>
        <dsp:cNvSpPr/>
      </dsp:nvSpPr>
      <dsp:spPr>
        <a:xfrm>
          <a:off x="0" y="4022468"/>
          <a:ext cx="5825836" cy="1006730"/>
        </a:xfrm>
        <a:prstGeom prst="round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Medical</a:t>
          </a:r>
          <a:r>
            <a:rPr lang="pl-PL" sz="2000" kern="1200" dirty="0">
              <a:latin typeface="+mj-lt"/>
            </a:rPr>
            <a:t> </a:t>
          </a:r>
          <a:r>
            <a:rPr lang="pl-PL" sz="2000" kern="1200" dirty="0" err="1">
              <a:latin typeface="+mj-lt"/>
            </a:rPr>
            <a:t>Diagnostic</a:t>
          </a:r>
          <a:r>
            <a:rPr lang="pl-PL" sz="2000" kern="1200" dirty="0">
              <a:latin typeface="+mj-lt"/>
            </a:rPr>
            <a:t> Form + </a:t>
          </a:r>
          <a:r>
            <a:rPr lang="pl-PL" sz="2000" kern="1200" dirty="0" err="1">
              <a:latin typeface="+mj-lt"/>
            </a:rPr>
            <a:t>Medical</a:t>
          </a:r>
          <a:r>
            <a:rPr lang="pl-PL" sz="2000" kern="1200" dirty="0">
              <a:latin typeface="+mj-lt"/>
            </a:rPr>
            <a:t> </a:t>
          </a:r>
          <a:r>
            <a:rPr lang="pl-PL" sz="2000" kern="1200" dirty="0" err="1">
              <a:latin typeface="+mj-lt"/>
            </a:rPr>
            <a:t>Documentation</a:t>
          </a:r>
          <a:r>
            <a:rPr lang="pl-PL" sz="2000" kern="1200" dirty="0">
              <a:latin typeface="+mj-lt"/>
            </a:rPr>
            <a:t>  </a:t>
          </a:r>
          <a:r>
            <a:rPr lang="pl-PL" sz="2000" kern="1200" dirty="0" err="1">
              <a:latin typeface="+mj-lt"/>
            </a:rPr>
            <a:t>must</a:t>
          </a:r>
          <a:r>
            <a:rPr lang="pl-PL" sz="2000" kern="1200" dirty="0">
              <a:latin typeface="+mj-lt"/>
            </a:rPr>
            <a:t> be </a:t>
          </a:r>
          <a:r>
            <a:rPr lang="pl-PL" sz="2000" kern="1200" dirty="0" err="1">
              <a:latin typeface="+mj-lt"/>
            </a:rPr>
            <a:t>provided</a:t>
          </a:r>
          <a:r>
            <a:rPr lang="pl-PL" sz="2000" kern="1200" dirty="0">
              <a:latin typeface="+mj-lt"/>
            </a:rPr>
            <a:t> </a:t>
          </a:r>
          <a:r>
            <a:rPr lang="pl-PL" sz="2000" b="1" kern="1200" dirty="0">
              <a:latin typeface="+mj-lt"/>
            </a:rPr>
            <a:t>to WWR </a:t>
          </a:r>
          <a:r>
            <a:rPr lang="pl-PL" sz="2000" b="1" kern="1200" dirty="0" err="1">
              <a:latin typeface="+mj-lt"/>
            </a:rPr>
            <a:t>HoC</a:t>
          </a:r>
          <a:r>
            <a:rPr lang="pl-PL" sz="2000" b="1" kern="1200" dirty="0">
              <a:latin typeface="+mj-lt"/>
            </a:rPr>
            <a:t> a minimum 6 </a:t>
          </a:r>
          <a:r>
            <a:rPr lang="pl-PL" sz="2000" b="1" kern="1200" dirty="0" err="1">
              <a:latin typeface="+mj-lt"/>
            </a:rPr>
            <a:t>weeks</a:t>
          </a:r>
          <a:r>
            <a:rPr lang="pl-PL" sz="2000" b="1" kern="1200" dirty="0">
              <a:latin typeface="+mj-lt"/>
            </a:rPr>
            <a:t> </a:t>
          </a:r>
          <a:r>
            <a:rPr lang="pl-PL" sz="2000" b="1" kern="1200" dirty="0" err="1">
              <a:latin typeface="+mj-lt"/>
            </a:rPr>
            <a:t>prior</a:t>
          </a:r>
          <a:r>
            <a:rPr lang="pl-PL" sz="2000" b="1" kern="1200" dirty="0">
              <a:latin typeface="+mj-lt"/>
            </a:rPr>
            <a:t> to event</a:t>
          </a:r>
          <a:endParaRPr lang="en-US" sz="2000" b="1" kern="1200" dirty="0">
            <a:latin typeface="+mj-lt"/>
          </a:endParaRPr>
        </a:p>
      </dsp:txBody>
      <dsp:txXfrm>
        <a:off x="49145" y="4071613"/>
        <a:ext cx="5727546" cy="908440"/>
      </dsp:txXfrm>
    </dsp:sp>
    <dsp:sp modelId="{66A3CE92-FB89-4FEA-9979-445A377C9C87}">
      <dsp:nvSpPr>
        <dsp:cNvPr id="0" name=""/>
        <dsp:cNvSpPr/>
      </dsp:nvSpPr>
      <dsp:spPr>
        <a:xfrm>
          <a:off x="0" y="5213519"/>
          <a:ext cx="5825836" cy="996202"/>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a:latin typeface="+mj-lt"/>
            </a:rPr>
            <a:t>Eligibility Assessment Committee </a:t>
          </a:r>
          <a:r>
            <a:rPr lang="pl-PL" sz="2000" kern="1200">
              <a:latin typeface="+mj-lt"/>
            </a:rPr>
            <a:t>may be appointed to review Medical Diagnostic Information</a:t>
          </a:r>
          <a:endParaRPr lang="en-US" sz="2000" kern="1200" dirty="0">
            <a:latin typeface="+mj-lt"/>
          </a:endParaRPr>
        </a:p>
      </dsp:txBody>
      <dsp:txXfrm>
        <a:off x="48631" y="5262150"/>
        <a:ext cx="5728574" cy="8989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3BCB2-9F72-4A07-B540-2F3BC8314A60}">
      <dsp:nvSpPr>
        <dsp:cNvPr id="0" name=""/>
        <dsp:cNvSpPr/>
      </dsp:nvSpPr>
      <dsp:spPr>
        <a:xfrm>
          <a:off x="0" y="360311"/>
          <a:ext cx="5707915" cy="149326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0" kern="1200">
              <a:latin typeface="+mj-lt"/>
            </a:rPr>
            <a:t>If Y, the athlete could not do these activities in the Technical Assessment but could do these on court during Observation Assessment. </a:t>
          </a:r>
          <a:endParaRPr lang="pl-PL" sz="2000" b="0" kern="1200" dirty="0"/>
        </a:p>
      </dsp:txBody>
      <dsp:txXfrm>
        <a:off x="72895" y="433206"/>
        <a:ext cx="5562125" cy="1347478"/>
      </dsp:txXfrm>
    </dsp:sp>
    <dsp:sp modelId="{68E03FC5-676F-4118-AD3D-7E3EC42DC76E}">
      <dsp:nvSpPr>
        <dsp:cNvPr id="0" name=""/>
        <dsp:cNvSpPr/>
      </dsp:nvSpPr>
      <dsp:spPr>
        <a:xfrm>
          <a:off x="0" y="2037899"/>
          <a:ext cx="5707915" cy="1309177"/>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0" kern="1200">
              <a:latin typeface="+mj-lt"/>
            </a:rPr>
            <a:t>Further review by the panel is required to ensure this is not equipment, training and skill. </a:t>
          </a:r>
          <a:endParaRPr lang="pl-PL" sz="2000" b="0" kern="1200" dirty="0"/>
        </a:p>
      </dsp:txBody>
      <dsp:txXfrm>
        <a:off x="63909" y="2101808"/>
        <a:ext cx="5580097" cy="1181359"/>
      </dsp:txXfrm>
    </dsp:sp>
    <dsp:sp modelId="{8E916FDA-8879-48E4-9C86-192451F4CC87}">
      <dsp:nvSpPr>
        <dsp:cNvPr id="0" name=""/>
        <dsp:cNvSpPr/>
      </dsp:nvSpPr>
      <dsp:spPr>
        <a:xfrm>
          <a:off x="0" y="3531397"/>
          <a:ext cx="5707915" cy="172224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0" kern="1200">
              <a:latin typeface="+mj-lt"/>
            </a:rPr>
            <a:t>It may help to repeat the Technical Assessment with and without equipment, or repeat any impairment tests such as muscle tests or limb measurements to clarify why the athlete can do these activities on court but not during testing. </a:t>
          </a:r>
          <a:endParaRPr lang="pl-PL" sz="2000" b="0" kern="1200" dirty="0">
            <a:latin typeface="+mj-lt"/>
          </a:endParaRPr>
        </a:p>
      </dsp:txBody>
      <dsp:txXfrm>
        <a:off x="84073" y="3615470"/>
        <a:ext cx="5539769" cy="15540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26C71-1B9D-4861-8436-DCBB022B78AC}">
      <dsp:nvSpPr>
        <dsp:cNvPr id="0" name=""/>
        <dsp:cNvSpPr/>
      </dsp:nvSpPr>
      <dsp:spPr>
        <a:xfrm>
          <a:off x="0" y="44277"/>
          <a:ext cx="5532119" cy="220545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dirty="0" err="1">
              <a:latin typeface="+mj-lt"/>
            </a:rPr>
            <a:t>Trunk</a:t>
          </a:r>
          <a:r>
            <a:rPr lang="pl-PL" sz="2000" kern="1200" dirty="0">
              <a:latin typeface="+mj-lt"/>
            </a:rPr>
            <a:t> Test (TIC), </a:t>
          </a:r>
        </a:p>
        <a:p>
          <a:pPr marL="0" lvl="0" indent="0" algn="l" defTabSz="889000">
            <a:lnSpc>
              <a:spcPct val="90000"/>
            </a:lnSpc>
            <a:spcBef>
              <a:spcPct val="0"/>
            </a:spcBef>
            <a:spcAft>
              <a:spcPct val="35000"/>
            </a:spcAft>
            <a:buNone/>
          </a:pPr>
          <a:r>
            <a:rPr lang="pl-PL" sz="2000" kern="1200" dirty="0">
              <a:latin typeface="+mj-lt"/>
            </a:rPr>
            <a:t>Manual </a:t>
          </a:r>
          <a:r>
            <a:rPr lang="pl-PL" sz="2000" kern="1200" dirty="0" err="1">
              <a:latin typeface="+mj-lt"/>
            </a:rPr>
            <a:t>Muscle</a:t>
          </a:r>
          <a:r>
            <a:rPr lang="pl-PL" sz="2000" kern="1200" dirty="0">
              <a:latin typeface="+mj-lt"/>
            </a:rPr>
            <a:t> </a:t>
          </a:r>
          <a:r>
            <a:rPr lang="pl-PL" sz="2000" kern="1200" dirty="0" err="1">
              <a:latin typeface="+mj-lt"/>
            </a:rPr>
            <a:t>Testing</a:t>
          </a:r>
          <a:r>
            <a:rPr lang="pl-PL" sz="2000" kern="1200" dirty="0">
              <a:latin typeface="+mj-lt"/>
            </a:rPr>
            <a:t> (MMT), </a:t>
          </a:r>
        </a:p>
        <a:p>
          <a:pPr marL="0" lvl="0" indent="0" algn="l" defTabSz="889000">
            <a:lnSpc>
              <a:spcPct val="90000"/>
            </a:lnSpc>
            <a:spcBef>
              <a:spcPct val="0"/>
            </a:spcBef>
            <a:spcAft>
              <a:spcPct val="35000"/>
            </a:spcAft>
            <a:buNone/>
          </a:pPr>
          <a:r>
            <a:rPr lang="pl-PL" sz="2000" kern="1200" dirty="0">
              <a:latin typeface="+mj-lt"/>
            </a:rPr>
            <a:t>Limb </a:t>
          </a:r>
          <a:r>
            <a:rPr lang="pl-PL" sz="2000" kern="1200" dirty="0" err="1">
              <a:latin typeface="+mj-lt"/>
            </a:rPr>
            <a:t>Length</a:t>
          </a:r>
          <a:r>
            <a:rPr lang="pl-PL" sz="2000" kern="1200" dirty="0">
              <a:latin typeface="+mj-lt"/>
            </a:rPr>
            <a:t> </a:t>
          </a:r>
          <a:r>
            <a:rPr lang="pl-PL" sz="2000" kern="1200" dirty="0" err="1">
              <a:latin typeface="+mj-lt"/>
            </a:rPr>
            <a:t>Measurement</a:t>
          </a:r>
          <a:r>
            <a:rPr lang="pl-PL" sz="2000" kern="1200" dirty="0">
              <a:latin typeface="+mj-lt"/>
            </a:rPr>
            <a:t> </a:t>
          </a:r>
        </a:p>
        <a:p>
          <a:pPr marL="0" lvl="0" indent="0" algn="l" defTabSz="889000">
            <a:lnSpc>
              <a:spcPct val="90000"/>
            </a:lnSpc>
            <a:spcBef>
              <a:spcPct val="0"/>
            </a:spcBef>
            <a:spcAft>
              <a:spcPct val="35000"/>
            </a:spcAft>
            <a:buNone/>
          </a:pPr>
          <a:r>
            <a:rPr lang="pl-PL" sz="2000" kern="1200" dirty="0" err="1">
              <a:solidFill>
                <a:srgbClr val="FF0000"/>
              </a:solidFill>
              <a:latin typeface="+mj-lt"/>
            </a:rPr>
            <a:t>Passive</a:t>
          </a:r>
          <a:r>
            <a:rPr lang="pl-PL" sz="2000" kern="1200" dirty="0">
              <a:solidFill>
                <a:srgbClr val="FF0000"/>
              </a:solidFill>
              <a:latin typeface="+mj-lt"/>
            </a:rPr>
            <a:t> </a:t>
          </a:r>
          <a:r>
            <a:rPr lang="pl-PL" sz="2000" kern="1200" dirty="0" err="1">
              <a:solidFill>
                <a:srgbClr val="FF0000"/>
              </a:solidFill>
              <a:latin typeface="+mj-lt"/>
            </a:rPr>
            <a:t>Range</a:t>
          </a:r>
          <a:r>
            <a:rPr lang="pl-PL" sz="2000" kern="1200" dirty="0">
              <a:solidFill>
                <a:srgbClr val="FF0000"/>
              </a:solidFill>
              <a:latin typeface="+mj-lt"/>
            </a:rPr>
            <a:t> of </a:t>
          </a:r>
          <a:r>
            <a:rPr lang="pl-PL" sz="2000" kern="1200" dirty="0" err="1">
              <a:solidFill>
                <a:srgbClr val="FF0000"/>
              </a:solidFill>
              <a:latin typeface="+mj-lt"/>
            </a:rPr>
            <a:t>Movement</a:t>
          </a:r>
          <a:r>
            <a:rPr lang="pl-PL" sz="2000" kern="1200" dirty="0">
              <a:solidFill>
                <a:srgbClr val="FF0000"/>
              </a:solidFill>
              <a:latin typeface="+mj-lt"/>
            </a:rPr>
            <a:t> (PROM), </a:t>
          </a:r>
        </a:p>
        <a:p>
          <a:pPr marL="0" lvl="0" indent="0" algn="l" defTabSz="889000">
            <a:lnSpc>
              <a:spcPct val="90000"/>
            </a:lnSpc>
            <a:spcBef>
              <a:spcPct val="0"/>
            </a:spcBef>
            <a:spcAft>
              <a:spcPct val="35000"/>
            </a:spcAft>
            <a:buNone/>
          </a:pPr>
          <a:r>
            <a:rPr lang="pl-PL" sz="2000" kern="1200" dirty="0" err="1">
              <a:solidFill>
                <a:srgbClr val="FF0000"/>
              </a:solidFill>
              <a:latin typeface="+mj-lt"/>
            </a:rPr>
            <a:t>Coordination</a:t>
          </a:r>
          <a:r>
            <a:rPr lang="pl-PL" sz="2000" kern="1200" dirty="0">
              <a:solidFill>
                <a:srgbClr val="FF0000"/>
              </a:solidFill>
              <a:latin typeface="+mj-lt"/>
            </a:rPr>
            <a:t> </a:t>
          </a:r>
          <a:r>
            <a:rPr lang="pl-PL" sz="2000" kern="1200" dirty="0" err="1">
              <a:solidFill>
                <a:srgbClr val="FF0000"/>
              </a:solidFill>
              <a:latin typeface="+mj-lt"/>
            </a:rPr>
            <a:t>Tests</a:t>
          </a:r>
          <a:endParaRPr lang="pl-PL" sz="2000" kern="1200" dirty="0">
            <a:solidFill>
              <a:srgbClr val="FF0000"/>
            </a:solidFill>
            <a:latin typeface="+mj-lt"/>
          </a:endParaRPr>
        </a:p>
      </dsp:txBody>
      <dsp:txXfrm>
        <a:off x="107661" y="151938"/>
        <a:ext cx="5316797" cy="1990128"/>
      </dsp:txXfrm>
    </dsp:sp>
    <dsp:sp modelId="{FD533D54-C00C-423D-812C-F6B62E91664D}">
      <dsp:nvSpPr>
        <dsp:cNvPr id="0" name=""/>
        <dsp:cNvSpPr/>
      </dsp:nvSpPr>
      <dsp:spPr>
        <a:xfrm>
          <a:off x="0" y="2436927"/>
          <a:ext cx="5532119" cy="1172615"/>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Combination of UE &amp; Trunk Scores </a:t>
          </a:r>
          <a:r>
            <a:rPr lang="pl-PL" sz="2000" kern="1200" dirty="0" err="1">
              <a:latin typeface="+mj-lt"/>
            </a:rPr>
            <a:t>can</a:t>
          </a:r>
          <a:r>
            <a:rPr lang="pl-PL" sz="2000" kern="1200" dirty="0">
              <a:latin typeface="+mj-lt"/>
            </a:rPr>
            <a:t> not be </a:t>
          </a:r>
          <a:r>
            <a:rPr lang="pl-PL" sz="2000" kern="1200" dirty="0" err="1">
              <a:latin typeface="+mj-lt"/>
            </a:rPr>
            <a:t>more</a:t>
          </a:r>
          <a:r>
            <a:rPr lang="pl-PL" sz="2000" kern="1200" dirty="0">
              <a:latin typeface="+mj-lt"/>
            </a:rPr>
            <a:t> </a:t>
          </a:r>
          <a:r>
            <a:rPr lang="pl-PL" sz="2000" kern="1200" dirty="0" err="1">
              <a:latin typeface="+mj-lt"/>
            </a:rPr>
            <a:t>than</a:t>
          </a:r>
          <a:r>
            <a:rPr lang="pl-PL" sz="2000" kern="1200" dirty="0">
              <a:latin typeface="+mj-lt"/>
            </a:rPr>
            <a:t> 3.5</a:t>
          </a:r>
          <a:endParaRPr lang="en-US" sz="2000" b="1" kern="1200" dirty="0">
            <a:latin typeface="+mj-lt"/>
          </a:endParaRPr>
        </a:p>
      </dsp:txBody>
      <dsp:txXfrm>
        <a:off x="57242" y="2494169"/>
        <a:ext cx="5417635" cy="1058131"/>
      </dsp:txXfrm>
    </dsp:sp>
    <dsp:sp modelId="{089E783C-F8F9-4B7D-90A5-9902B64AFF9E}">
      <dsp:nvSpPr>
        <dsp:cNvPr id="0" name=""/>
        <dsp:cNvSpPr/>
      </dsp:nvSpPr>
      <dsp:spPr>
        <a:xfrm>
          <a:off x="0" y="3796742"/>
          <a:ext cx="5532119" cy="220545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a:latin typeface="+mj-lt"/>
            </a:rPr>
            <a:t>In cases of borderline eligibility or if the athlete has an impariment for which minimum impairment criteria is not yet established, Major &amp; Minor Criteria are used to decide if the athlete is not eligible or if the athlete proceeds to OA. </a:t>
          </a:r>
          <a:endParaRPr lang="en-US" sz="2000" kern="1200">
            <a:latin typeface="+mj-lt"/>
          </a:endParaRPr>
        </a:p>
      </dsp:txBody>
      <dsp:txXfrm>
        <a:off x="107661" y="3904403"/>
        <a:ext cx="5316797" cy="1990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00A2E-1675-4552-8D17-1D2811BFA32D}">
      <dsp:nvSpPr>
        <dsp:cNvPr id="0" name=""/>
        <dsp:cNvSpPr/>
      </dsp:nvSpPr>
      <dsp:spPr>
        <a:xfrm>
          <a:off x="0" y="333896"/>
          <a:ext cx="5528644" cy="1330202"/>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a:latin typeface="+mj-lt"/>
            </a:rPr>
            <a:t>An athlete must have </a:t>
          </a:r>
          <a:r>
            <a:rPr lang="pl-PL" sz="2000" b="1" kern="1200">
              <a:latin typeface="+mj-lt"/>
            </a:rPr>
            <a:t>Eligible Impairment Type </a:t>
          </a:r>
          <a:r>
            <a:rPr lang="pl-PL" sz="2000" kern="1200">
              <a:latin typeface="+mj-lt"/>
            </a:rPr>
            <a:t>and </a:t>
          </a:r>
          <a:r>
            <a:rPr lang="pl-PL" sz="2000" b="1" kern="1200">
              <a:latin typeface="+mj-lt"/>
            </a:rPr>
            <a:t>Underlying Health Condition</a:t>
          </a:r>
          <a:r>
            <a:rPr lang="pl-PL" sz="2000" kern="1200">
              <a:latin typeface="+mj-lt"/>
            </a:rPr>
            <a:t>, </a:t>
          </a:r>
        </a:p>
        <a:p>
          <a:pPr marL="0" lvl="0" indent="0" algn="just" defTabSz="889000">
            <a:lnSpc>
              <a:spcPct val="90000"/>
            </a:lnSpc>
            <a:spcBef>
              <a:spcPct val="0"/>
            </a:spcBef>
            <a:spcAft>
              <a:spcPct val="35000"/>
            </a:spcAft>
            <a:buNone/>
          </a:pPr>
          <a:r>
            <a:rPr lang="pl-PL" sz="2000" b="1" kern="1200">
              <a:latin typeface="+mj-lt"/>
            </a:rPr>
            <a:t>AND</a:t>
          </a:r>
          <a:endParaRPr lang="pl-PL" sz="2000" b="1" kern="1200" dirty="0">
            <a:latin typeface="+mj-lt"/>
          </a:endParaRPr>
        </a:p>
      </dsp:txBody>
      <dsp:txXfrm>
        <a:off x="64935" y="398831"/>
        <a:ext cx="5398774" cy="1200332"/>
      </dsp:txXfrm>
    </dsp:sp>
    <dsp:sp modelId="{5F4E659B-FB1B-40E8-A83D-5CE47C1E96BE}">
      <dsp:nvSpPr>
        <dsp:cNvPr id="0" name=""/>
        <dsp:cNvSpPr/>
      </dsp:nvSpPr>
      <dsp:spPr>
        <a:xfrm>
          <a:off x="0" y="1905393"/>
          <a:ext cx="5528644" cy="1254825"/>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a:latin typeface="+mj-lt"/>
            </a:rPr>
            <a:t>An athlete must meet </a:t>
          </a:r>
          <a:r>
            <a:rPr lang="pl-PL" sz="2000" b="1" kern="1200">
              <a:latin typeface="+mj-lt"/>
            </a:rPr>
            <a:t>Minimum Impairment Criteria </a:t>
          </a:r>
          <a:r>
            <a:rPr lang="pl-PL" sz="2000" kern="1200">
              <a:latin typeface="+mj-lt"/>
            </a:rPr>
            <a:t>to proceed through Athlete Evaluation, </a:t>
          </a:r>
        </a:p>
        <a:p>
          <a:pPr marL="0" lvl="0" indent="0" algn="just" defTabSz="889000">
            <a:lnSpc>
              <a:spcPct val="90000"/>
            </a:lnSpc>
            <a:spcBef>
              <a:spcPct val="0"/>
            </a:spcBef>
            <a:spcAft>
              <a:spcPct val="35000"/>
            </a:spcAft>
            <a:buNone/>
          </a:pPr>
          <a:r>
            <a:rPr lang="pl-PL" sz="2000" b="1" kern="1200">
              <a:latin typeface="+mj-lt"/>
            </a:rPr>
            <a:t>AND</a:t>
          </a:r>
          <a:endParaRPr lang="pl-PL" sz="2000" b="1" kern="1200" dirty="0">
            <a:latin typeface="+mj-lt"/>
          </a:endParaRPr>
        </a:p>
      </dsp:txBody>
      <dsp:txXfrm>
        <a:off x="61256" y="1966649"/>
        <a:ext cx="5406132" cy="1132313"/>
      </dsp:txXfrm>
    </dsp:sp>
    <dsp:sp modelId="{E8734869-0900-4AD5-A4FE-B5FA42108CA9}">
      <dsp:nvSpPr>
        <dsp:cNvPr id="0" name=""/>
        <dsp:cNvSpPr/>
      </dsp:nvSpPr>
      <dsp:spPr>
        <a:xfrm>
          <a:off x="0" y="3347418"/>
          <a:ext cx="5528644" cy="1254825"/>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a:latin typeface="+mj-lt"/>
            </a:rPr>
            <a:t>Following Athlete Evaluation, an athlete must be </a:t>
          </a:r>
          <a:r>
            <a:rPr lang="pl-PL" sz="2000" b="1" kern="1200">
              <a:latin typeface="+mj-lt"/>
            </a:rPr>
            <a:t>allocated one of 7 sport classes </a:t>
          </a:r>
          <a:r>
            <a:rPr lang="pl-PL" sz="2000" kern="1200">
              <a:latin typeface="+mj-lt"/>
            </a:rPr>
            <a:t>(0.5 – 3.5) </a:t>
          </a:r>
          <a:endParaRPr lang="pl-PL" sz="2000" kern="1200" dirty="0">
            <a:latin typeface="+mj-lt"/>
          </a:endParaRPr>
        </a:p>
      </dsp:txBody>
      <dsp:txXfrm>
        <a:off x="61256" y="3408674"/>
        <a:ext cx="5406132" cy="11323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00A2E-1675-4552-8D17-1D2811BFA32D}">
      <dsp:nvSpPr>
        <dsp:cNvPr id="0" name=""/>
        <dsp:cNvSpPr/>
      </dsp:nvSpPr>
      <dsp:spPr>
        <a:xfrm>
          <a:off x="0" y="0"/>
          <a:ext cx="5528644" cy="195297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dirty="0">
              <a:latin typeface="+mj-lt"/>
            </a:rPr>
            <a:t>„Big” NE </a:t>
          </a:r>
          <a:r>
            <a:rPr lang="pl-PL" sz="2000" kern="1200" dirty="0">
              <a:latin typeface="+mj-lt"/>
            </a:rPr>
            <a:t>=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does</a:t>
          </a:r>
          <a:r>
            <a:rPr lang="pl-PL" sz="2000" kern="1200" dirty="0">
              <a:latin typeface="+mj-lt"/>
            </a:rPr>
            <a:t> not </a:t>
          </a:r>
          <a:r>
            <a:rPr lang="pl-PL" sz="2000" kern="1200" dirty="0" err="1">
              <a:latin typeface="+mj-lt"/>
            </a:rPr>
            <a:t>have</a:t>
          </a:r>
          <a:r>
            <a:rPr lang="pl-PL" sz="2000" kern="1200" dirty="0">
              <a:latin typeface="+mj-lt"/>
            </a:rPr>
            <a:t> </a:t>
          </a:r>
          <a:r>
            <a:rPr lang="pl-PL" sz="2000" kern="1200" dirty="0" err="1">
              <a:latin typeface="+mj-lt"/>
            </a:rPr>
            <a:t>eligible</a:t>
          </a:r>
          <a:r>
            <a:rPr lang="pl-PL" sz="2000" kern="1200" dirty="0">
              <a:latin typeface="+mj-lt"/>
            </a:rPr>
            <a:t> </a:t>
          </a:r>
          <a:r>
            <a:rPr lang="pl-PL" sz="2000" kern="1200" dirty="0" err="1">
              <a:latin typeface="+mj-lt"/>
            </a:rPr>
            <a:t>impariment</a:t>
          </a:r>
          <a:r>
            <a:rPr lang="pl-PL" sz="2000" kern="1200" dirty="0">
              <a:latin typeface="+mj-lt"/>
            </a:rPr>
            <a:t> </a:t>
          </a:r>
          <a:r>
            <a:rPr lang="pl-PL" sz="2000" kern="1200" dirty="0" err="1">
              <a:latin typeface="+mj-lt"/>
            </a:rPr>
            <a:t>type</a:t>
          </a:r>
          <a:r>
            <a:rPr lang="pl-PL" sz="2000" kern="1200" dirty="0">
              <a:latin typeface="+mj-lt"/>
            </a:rPr>
            <a:t> and </a:t>
          </a:r>
          <a:r>
            <a:rPr lang="pl-PL" sz="2000" kern="1200" dirty="0" err="1">
              <a:latin typeface="+mj-lt"/>
            </a:rPr>
            <a:t>underlying</a:t>
          </a:r>
          <a:r>
            <a:rPr lang="pl-PL" sz="2000" kern="1200" dirty="0">
              <a:latin typeface="+mj-lt"/>
            </a:rPr>
            <a:t> </a:t>
          </a:r>
          <a:r>
            <a:rPr lang="pl-PL" sz="2000" kern="1200" dirty="0" err="1">
              <a:latin typeface="+mj-lt"/>
            </a:rPr>
            <a:t>health</a:t>
          </a:r>
          <a:r>
            <a:rPr lang="pl-PL" sz="2000" kern="1200" dirty="0">
              <a:latin typeface="+mj-lt"/>
            </a:rPr>
            <a:t> </a:t>
          </a:r>
          <a:r>
            <a:rPr lang="pl-PL" sz="2000" kern="1200" dirty="0" err="1">
              <a:latin typeface="+mj-lt"/>
            </a:rPr>
            <a:t>condition</a:t>
          </a:r>
          <a:r>
            <a:rPr lang="pl-PL" sz="2000" kern="1200" dirty="0">
              <a:latin typeface="+mj-lt"/>
            </a:rPr>
            <a:t> = </a:t>
          </a:r>
          <a:r>
            <a:rPr lang="pl-PL" sz="2000" b="1" kern="1200" dirty="0">
              <a:latin typeface="+mj-lt"/>
            </a:rPr>
            <a:t>NE C</a:t>
          </a:r>
        </a:p>
        <a:p>
          <a:pPr marL="0" lvl="0" indent="0" algn="just" defTabSz="889000">
            <a:lnSpc>
              <a:spcPct val="90000"/>
            </a:lnSpc>
            <a:spcBef>
              <a:spcPct val="0"/>
            </a:spcBef>
            <a:spcAft>
              <a:spcPct val="35000"/>
            </a:spcAft>
            <a:buNone/>
          </a:pPr>
          <a:r>
            <a:rPr lang="pl-PL" sz="2000" kern="1200" dirty="0">
              <a:latin typeface="+mj-lt"/>
            </a:rPr>
            <a:t>(no protest, no re-Classification)</a:t>
          </a:r>
          <a:endParaRPr lang="pl-PL" sz="2000" b="1" kern="1200" dirty="0">
            <a:latin typeface="+mj-lt"/>
          </a:endParaRPr>
        </a:p>
      </dsp:txBody>
      <dsp:txXfrm>
        <a:off x="95337" y="95337"/>
        <a:ext cx="5337970" cy="1762304"/>
      </dsp:txXfrm>
    </dsp:sp>
    <dsp:sp modelId="{5F4E659B-FB1B-40E8-A83D-5CE47C1E96BE}">
      <dsp:nvSpPr>
        <dsp:cNvPr id="0" name=""/>
        <dsp:cNvSpPr/>
      </dsp:nvSpPr>
      <dsp:spPr>
        <a:xfrm>
          <a:off x="0" y="2075231"/>
          <a:ext cx="5528644" cy="1842311"/>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dirty="0">
              <a:latin typeface="+mj-lt"/>
            </a:rPr>
            <a:t>„Little” NE </a:t>
          </a:r>
          <a:r>
            <a:rPr lang="pl-PL" sz="2000" kern="1200" dirty="0">
              <a:latin typeface="+mj-lt"/>
            </a:rPr>
            <a:t>=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has</a:t>
          </a:r>
          <a:r>
            <a:rPr lang="pl-PL" sz="2000" kern="1200" dirty="0">
              <a:latin typeface="+mj-lt"/>
            </a:rPr>
            <a:t> </a:t>
          </a:r>
          <a:r>
            <a:rPr lang="pl-PL" sz="2000" kern="1200" dirty="0" err="1">
              <a:latin typeface="+mj-lt"/>
            </a:rPr>
            <a:t>eligible</a:t>
          </a:r>
          <a:r>
            <a:rPr lang="pl-PL" sz="2000" kern="1200" dirty="0">
              <a:latin typeface="+mj-lt"/>
            </a:rPr>
            <a:t> </a:t>
          </a:r>
          <a:r>
            <a:rPr lang="pl-PL" sz="2000" kern="1200" dirty="0" err="1">
              <a:latin typeface="+mj-lt"/>
            </a:rPr>
            <a:t>impairment</a:t>
          </a:r>
          <a:r>
            <a:rPr lang="pl-PL" sz="2000" kern="1200" dirty="0">
              <a:latin typeface="+mj-lt"/>
            </a:rPr>
            <a:t> </a:t>
          </a:r>
          <a:r>
            <a:rPr lang="pl-PL" sz="2000" kern="1200" dirty="0" err="1">
              <a:latin typeface="+mj-lt"/>
            </a:rPr>
            <a:t>type</a:t>
          </a:r>
          <a:r>
            <a:rPr lang="pl-PL" sz="2000" kern="1200" dirty="0">
              <a:latin typeface="+mj-lt"/>
            </a:rPr>
            <a:t> but </a:t>
          </a:r>
          <a:r>
            <a:rPr lang="pl-PL" sz="2000" kern="1200" dirty="0" err="1">
              <a:latin typeface="+mj-lt"/>
            </a:rPr>
            <a:t>does</a:t>
          </a:r>
          <a:r>
            <a:rPr lang="pl-PL" sz="2000" kern="1200" dirty="0">
              <a:latin typeface="+mj-lt"/>
            </a:rPr>
            <a:t> not </a:t>
          </a:r>
          <a:r>
            <a:rPr lang="pl-PL" sz="2000" kern="1200" dirty="0" err="1">
              <a:latin typeface="+mj-lt"/>
            </a:rPr>
            <a:t>meet</a:t>
          </a:r>
          <a:r>
            <a:rPr lang="pl-PL" sz="2000" kern="1200" dirty="0">
              <a:latin typeface="+mj-lt"/>
            </a:rPr>
            <a:t> Minimum </a:t>
          </a:r>
          <a:r>
            <a:rPr lang="pl-PL" sz="2000" kern="1200" dirty="0" err="1">
              <a:latin typeface="+mj-lt"/>
            </a:rPr>
            <a:t>Impairment</a:t>
          </a:r>
          <a:r>
            <a:rPr lang="pl-PL" sz="2000" kern="1200" dirty="0">
              <a:latin typeface="+mj-lt"/>
            </a:rPr>
            <a:t> </a:t>
          </a:r>
          <a:r>
            <a:rPr lang="pl-PL" sz="2000" kern="1200" dirty="0" err="1">
              <a:latin typeface="+mj-lt"/>
            </a:rPr>
            <a:t>Criteria</a:t>
          </a:r>
          <a:r>
            <a:rPr lang="pl-PL" sz="2000" kern="1200" dirty="0">
              <a:latin typeface="+mj-lt"/>
            </a:rPr>
            <a:t> (MIC) =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allocated</a:t>
          </a:r>
          <a:r>
            <a:rPr lang="pl-PL" sz="2000" kern="1200" dirty="0">
              <a:latin typeface="+mj-lt"/>
            </a:rPr>
            <a:t> </a:t>
          </a:r>
          <a:r>
            <a:rPr lang="pl-PL" sz="2000" b="1" kern="1200" dirty="0" err="1">
              <a:latin typeface="+mj-lt"/>
            </a:rPr>
            <a:t>more</a:t>
          </a:r>
          <a:r>
            <a:rPr lang="pl-PL" sz="2000" b="1" kern="1200" dirty="0">
              <a:latin typeface="+mj-lt"/>
            </a:rPr>
            <a:t> </a:t>
          </a:r>
          <a:r>
            <a:rPr lang="pl-PL" sz="2000" b="1" kern="1200" dirty="0" err="1">
              <a:latin typeface="+mj-lt"/>
            </a:rPr>
            <a:t>than</a:t>
          </a:r>
          <a:r>
            <a:rPr lang="pl-PL" sz="2000" b="1" kern="1200" dirty="0">
              <a:latin typeface="+mj-lt"/>
            </a:rPr>
            <a:t> 3.5 </a:t>
          </a:r>
          <a:r>
            <a:rPr lang="pl-PL" sz="2000" kern="1200" dirty="0">
              <a:latin typeface="+mj-lt"/>
            </a:rPr>
            <a:t>= not </a:t>
          </a:r>
          <a:r>
            <a:rPr lang="pl-PL" sz="2000" kern="1200" dirty="0" err="1">
              <a:latin typeface="+mj-lt"/>
            </a:rPr>
            <a:t>eligible</a:t>
          </a:r>
          <a:r>
            <a:rPr lang="pl-PL" sz="2000" kern="1200" dirty="0">
              <a:latin typeface="+mj-lt"/>
            </a:rPr>
            <a:t> for </a:t>
          </a:r>
          <a:r>
            <a:rPr lang="pl-PL" sz="2000" kern="1200" dirty="0" err="1">
              <a:latin typeface="+mj-lt"/>
            </a:rPr>
            <a:t>Wheelchair</a:t>
          </a:r>
          <a:r>
            <a:rPr lang="pl-PL" sz="2000" kern="1200" dirty="0">
              <a:latin typeface="+mj-lt"/>
            </a:rPr>
            <a:t> Rugby = </a:t>
          </a:r>
          <a:r>
            <a:rPr lang="pl-PL" sz="2000" b="1" kern="1200" dirty="0">
              <a:latin typeface="+mj-lt"/>
            </a:rPr>
            <a:t>NE R</a:t>
          </a:r>
        </a:p>
        <a:p>
          <a:pPr marL="0" lvl="0" indent="0" algn="just" defTabSz="889000">
            <a:lnSpc>
              <a:spcPct val="90000"/>
            </a:lnSpc>
            <a:spcBef>
              <a:spcPct val="0"/>
            </a:spcBef>
            <a:spcAft>
              <a:spcPct val="35000"/>
            </a:spcAft>
            <a:buNone/>
          </a:pPr>
          <a:r>
            <a:rPr lang="pl-PL" sz="2000" kern="1200" dirty="0">
              <a:latin typeface="+mj-lt"/>
            </a:rPr>
            <a:t>(no protest, but re-Classification by the 2nd panel)</a:t>
          </a:r>
          <a:endParaRPr lang="pl-PL" sz="2000" b="1" kern="1200" dirty="0">
            <a:latin typeface="+mj-lt"/>
          </a:endParaRPr>
        </a:p>
      </dsp:txBody>
      <dsp:txXfrm>
        <a:off x="89934" y="2165165"/>
        <a:ext cx="5348776" cy="1662443"/>
      </dsp:txXfrm>
    </dsp:sp>
    <dsp:sp modelId="{E8734869-0900-4AD5-A4FE-B5FA42108CA9}">
      <dsp:nvSpPr>
        <dsp:cNvPr id="0" name=""/>
        <dsp:cNvSpPr/>
      </dsp:nvSpPr>
      <dsp:spPr>
        <a:xfrm>
          <a:off x="0" y="4029863"/>
          <a:ext cx="5528644" cy="1310657"/>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If</a:t>
          </a:r>
          <a:r>
            <a:rPr lang="pl-PL" sz="2000" kern="1200" dirty="0">
              <a:latin typeface="+mj-lt"/>
            </a:rPr>
            <a:t>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allocated</a:t>
          </a:r>
          <a:r>
            <a:rPr lang="pl-PL" sz="2000" kern="1200" dirty="0">
              <a:latin typeface="+mj-lt"/>
            </a:rPr>
            <a:t> NE by </a:t>
          </a:r>
          <a:r>
            <a:rPr lang="pl-PL" sz="2000" kern="1200" dirty="0" err="1">
              <a:latin typeface="+mj-lt"/>
            </a:rPr>
            <a:t>second</a:t>
          </a:r>
          <a:r>
            <a:rPr lang="pl-PL" sz="2000" kern="1200" dirty="0">
              <a:latin typeface="+mj-lt"/>
            </a:rPr>
            <a:t> panel = </a:t>
          </a:r>
          <a:r>
            <a:rPr lang="pl-PL" sz="2000" b="1" kern="1200" dirty="0">
              <a:latin typeface="+mj-lt"/>
            </a:rPr>
            <a:t>NE C</a:t>
          </a:r>
        </a:p>
        <a:p>
          <a:pPr marL="0" lvl="0" indent="0" algn="just" defTabSz="889000">
            <a:lnSpc>
              <a:spcPct val="90000"/>
            </a:lnSpc>
            <a:spcBef>
              <a:spcPct val="0"/>
            </a:spcBef>
            <a:spcAft>
              <a:spcPct val="35000"/>
            </a:spcAft>
            <a:buNone/>
          </a:pPr>
          <a:r>
            <a:rPr lang="pl-PL" sz="2000" kern="1200" dirty="0">
              <a:latin typeface="+mj-lt"/>
            </a:rPr>
            <a:t>(no protest, no </a:t>
          </a:r>
          <a:r>
            <a:rPr lang="pl-PL" sz="2000" kern="1200" dirty="0" err="1">
              <a:latin typeface="+mj-lt"/>
            </a:rPr>
            <a:t>more</a:t>
          </a:r>
          <a:r>
            <a:rPr lang="pl-PL" sz="2000" kern="1200" dirty="0">
              <a:latin typeface="+mj-lt"/>
            </a:rPr>
            <a:t> re-Classification)</a:t>
          </a:r>
        </a:p>
      </dsp:txBody>
      <dsp:txXfrm>
        <a:off x="63981" y="4093844"/>
        <a:ext cx="5400682" cy="11826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4ECA5-8671-4890-9881-07915918EA42}">
      <dsp:nvSpPr>
        <dsp:cNvPr id="0" name=""/>
        <dsp:cNvSpPr/>
      </dsp:nvSpPr>
      <dsp:spPr>
        <a:xfrm>
          <a:off x="0" y="107903"/>
          <a:ext cx="5684076" cy="50368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dirty="0" err="1">
              <a:latin typeface="+mj-lt"/>
            </a:rPr>
            <a:t>Trunk</a:t>
          </a:r>
          <a:r>
            <a:rPr lang="pl-PL" sz="2100" kern="1200" dirty="0">
              <a:latin typeface="+mj-lt"/>
            </a:rPr>
            <a:t> Test (TIC)</a:t>
          </a:r>
          <a:endParaRPr lang="en-US" sz="2100" kern="1200" dirty="0">
            <a:latin typeface="+mj-lt"/>
          </a:endParaRPr>
        </a:p>
      </dsp:txBody>
      <dsp:txXfrm>
        <a:off x="24588" y="132491"/>
        <a:ext cx="5634900" cy="454509"/>
      </dsp:txXfrm>
    </dsp:sp>
    <dsp:sp modelId="{AC8B18A8-CEC9-4A3C-81B8-DD24B2B43DDE}">
      <dsp:nvSpPr>
        <dsp:cNvPr id="0" name=""/>
        <dsp:cNvSpPr/>
      </dsp:nvSpPr>
      <dsp:spPr>
        <a:xfrm>
          <a:off x="0" y="611588"/>
          <a:ext cx="5684076"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6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l-PL" sz="1600" kern="1200">
              <a:latin typeface="+mj-lt"/>
            </a:rPr>
            <a:t>8 Tests</a:t>
          </a:r>
          <a:endParaRPr lang="en-US" sz="1600" kern="1200">
            <a:latin typeface="+mj-lt"/>
          </a:endParaRPr>
        </a:p>
        <a:p>
          <a:pPr marL="171450" lvl="1" indent="-171450" algn="l" defTabSz="711200">
            <a:lnSpc>
              <a:spcPct val="90000"/>
            </a:lnSpc>
            <a:spcBef>
              <a:spcPct val="0"/>
            </a:spcBef>
            <a:spcAft>
              <a:spcPct val="20000"/>
            </a:spcAft>
            <a:buChar char="•"/>
          </a:pPr>
          <a:r>
            <a:rPr lang="en-GB" sz="1600" kern="1200" dirty="0">
              <a:latin typeface="+mj-lt"/>
            </a:rPr>
            <a:t>Based on trunk and leg muscle power, range, leg length and coordination</a:t>
          </a:r>
          <a:endParaRPr lang="en-US" sz="1600" kern="1200" dirty="0">
            <a:latin typeface="+mj-lt"/>
          </a:endParaRPr>
        </a:p>
      </dsp:txBody>
      <dsp:txXfrm>
        <a:off x="0" y="611588"/>
        <a:ext cx="5684076" cy="782460"/>
      </dsp:txXfrm>
    </dsp:sp>
    <dsp:sp modelId="{01419778-341E-4F8D-BE94-A779BA53A452}">
      <dsp:nvSpPr>
        <dsp:cNvPr id="0" name=""/>
        <dsp:cNvSpPr/>
      </dsp:nvSpPr>
      <dsp:spPr>
        <a:xfrm>
          <a:off x="0" y="1394048"/>
          <a:ext cx="5684076" cy="503685"/>
        </a:xfrm>
        <a:prstGeom prst="round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a:latin typeface="+mj-lt"/>
            </a:rPr>
            <a:t>Manual Muscle Testing (MMT)</a:t>
          </a:r>
          <a:endParaRPr lang="en-US" sz="2100" kern="1200">
            <a:latin typeface="+mj-lt"/>
          </a:endParaRPr>
        </a:p>
      </dsp:txBody>
      <dsp:txXfrm>
        <a:off x="24588" y="1418636"/>
        <a:ext cx="5634900" cy="454509"/>
      </dsp:txXfrm>
    </dsp:sp>
    <dsp:sp modelId="{88C865A9-1159-4A3E-BB06-001A4B2D713C}">
      <dsp:nvSpPr>
        <dsp:cNvPr id="0" name=""/>
        <dsp:cNvSpPr/>
      </dsp:nvSpPr>
      <dsp:spPr>
        <a:xfrm>
          <a:off x="0" y="1897734"/>
          <a:ext cx="5684076" cy="1065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6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l-PL" sz="1600" kern="1200" dirty="0" err="1">
              <a:latin typeface="+mj-lt"/>
            </a:rPr>
            <a:t>Shoulders</a:t>
          </a:r>
          <a:r>
            <a:rPr lang="pl-PL" sz="1600" kern="1200" dirty="0">
              <a:latin typeface="+mj-lt"/>
            </a:rPr>
            <a:t>: </a:t>
          </a:r>
          <a:r>
            <a:rPr lang="pl-PL" sz="1600" kern="1200" dirty="0" err="1">
              <a:latin typeface="+mj-lt"/>
            </a:rPr>
            <a:t>Deltoids</a:t>
          </a:r>
          <a:r>
            <a:rPr lang="pl-PL" sz="1600" kern="1200" dirty="0">
              <a:latin typeface="+mj-lt"/>
            </a:rPr>
            <a:t>, </a:t>
          </a:r>
          <a:r>
            <a:rPr lang="pl-PL" sz="1600" kern="1200" dirty="0" err="1">
              <a:latin typeface="+mj-lt"/>
            </a:rPr>
            <a:t>Serratus</a:t>
          </a:r>
          <a:r>
            <a:rPr lang="pl-PL" sz="1600" kern="1200" dirty="0">
              <a:latin typeface="+mj-lt"/>
            </a:rPr>
            <a:t> </a:t>
          </a:r>
          <a:r>
            <a:rPr lang="pl-PL" sz="1600" kern="1200" dirty="0" err="1">
              <a:latin typeface="+mj-lt"/>
            </a:rPr>
            <a:t>anterior</a:t>
          </a:r>
          <a:r>
            <a:rPr lang="pl-PL" sz="1600" kern="1200" dirty="0">
              <a:latin typeface="+mj-lt"/>
            </a:rPr>
            <a:t>, </a:t>
          </a:r>
          <a:r>
            <a:rPr lang="pl-PL" sz="1600" kern="1200" dirty="0" err="1">
              <a:latin typeface="+mj-lt"/>
            </a:rPr>
            <a:t>Pectoralis</a:t>
          </a:r>
          <a:r>
            <a:rPr lang="pl-PL" sz="1600" kern="1200" dirty="0">
              <a:latin typeface="+mj-lt"/>
            </a:rPr>
            <a:t> (</a:t>
          </a:r>
          <a:r>
            <a:rPr lang="pl-PL" sz="1600" kern="1200" dirty="0" err="1">
              <a:latin typeface="+mj-lt"/>
            </a:rPr>
            <a:t>sternal</a:t>
          </a:r>
          <a:r>
            <a:rPr lang="pl-PL" sz="1600" kern="1200" dirty="0">
              <a:latin typeface="+mj-lt"/>
            </a:rPr>
            <a:t>, </a:t>
          </a:r>
          <a:r>
            <a:rPr lang="pl-PL" sz="1600" kern="1200" dirty="0" err="1">
              <a:latin typeface="+mj-lt"/>
            </a:rPr>
            <a:t>clavicular</a:t>
          </a:r>
          <a:r>
            <a:rPr lang="pl-PL" sz="1600" kern="1200" dirty="0">
              <a:latin typeface="+mj-lt"/>
            </a:rPr>
            <a:t>), </a:t>
          </a:r>
          <a:r>
            <a:rPr lang="pl-PL" sz="1600" kern="1200" dirty="0" err="1">
              <a:latin typeface="+mj-lt"/>
            </a:rPr>
            <a:t>Latissimus</a:t>
          </a:r>
          <a:r>
            <a:rPr lang="pl-PL" sz="1600" kern="1200" dirty="0">
              <a:latin typeface="+mj-lt"/>
            </a:rPr>
            <a:t> </a:t>
          </a:r>
          <a:r>
            <a:rPr lang="pl-PL" sz="1600" kern="1200" dirty="0" err="1">
              <a:latin typeface="+mj-lt"/>
            </a:rPr>
            <a:t>dorsi</a:t>
          </a:r>
          <a:r>
            <a:rPr lang="pl-PL" sz="1600" kern="1200" dirty="0">
              <a:latin typeface="+mj-lt"/>
            </a:rPr>
            <a:t>, </a:t>
          </a:r>
          <a:r>
            <a:rPr lang="pl-PL" sz="1600" kern="1200" dirty="0" err="1">
              <a:latin typeface="+mj-lt"/>
            </a:rPr>
            <a:t>Rotators</a:t>
          </a:r>
          <a:r>
            <a:rPr lang="pl-PL" sz="1600" kern="1200" dirty="0">
              <a:latin typeface="+mj-lt"/>
            </a:rPr>
            <a:t> (</a:t>
          </a:r>
          <a:r>
            <a:rPr lang="pl-PL" sz="1600" kern="1200" dirty="0" err="1">
              <a:latin typeface="+mj-lt"/>
            </a:rPr>
            <a:t>external</a:t>
          </a:r>
          <a:r>
            <a:rPr lang="pl-PL" sz="1600" kern="1200" dirty="0">
              <a:latin typeface="+mj-lt"/>
            </a:rPr>
            <a:t>, </a:t>
          </a:r>
          <a:r>
            <a:rPr lang="pl-PL" sz="1600" kern="1200" dirty="0" err="1">
              <a:latin typeface="+mj-lt"/>
            </a:rPr>
            <a:t>internal</a:t>
          </a:r>
          <a:r>
            <a:rPr lang="pl-PL" sz="1600" kern="1200" dirty="0">
              <a:latin typeface="+mj-lt"/>
            </a:rPr>
            <a:t>)</a:t>
          </a:r>
          <a:endParaRPr lang="en-US" sz="1600" kern="1200" dirty="0">
            <a:latin typeface="+mj-lt"/>
          </a:endParaRPr>
        </a:p>
        <a:p>
          <a:pPr marL="171450" lvl="1" indent="-171450" algn="l" defTabSz="711200">
            <a:lnSpc>
              <a:spcPct val="90000"/>
            </a:lnSpc>
            <a:spcBef>
              <a:spcPct val="0"/>
            </a:spcBef>
            <a:spcAft>
              <a:spcPct val="20000"/>
            </a:spcAft>
            <a:buChar char="•"/>
          </a:pPr>
          <a:r>
            <a:rPr lang="pl-PL" sz="1600" kern="1200">
              <a:latin typeface="+mj-lt"/>
            </a:rPr>
            <a:t>Elbows: biceps, triceps</a:t>
          </a:r>
          <a:endParaRPr lang="en-US" sz="1600" kern="1200">
            <a:latin typeface="+mj-lt"/>
          </a:endParaRPr>
        </a:p>
        <a:p>
          <a:pPr marL="171450" lvl="1" indent="-171450" algn="l" defTabSz="711200">
            <a:lnSpc>
              <a:spcPct val="90000"/>
            </a:lnSpc>
            <a:spcBef>
              <a:spcPct val="0"/>
            </a:spcBef>
            <a:spcAft>
              <a:spcPct val="20000"/>
            </a:spcAft>
            <a:buChar char="•"/>
          </a:pPr>
          <a:r>
            <a:rPr lang="pl-PL" sz="1600" kern="1200" dirty="0" err="1">
              <a:latin typeface="+mj-lt"/>
            </a:rPr>
            <a:t>Hands</a:t>
          </a:r>
          <a:r>
            <a:rPr lang="pl-PL" sz="1600" kern="1200" dirty="0">
              <a:latin typeface="+mj-lt"/>
            </a:rPr>
            <a:t>: </a:t>
          </a:r>
          <a:r>
            <a:rPr lang="pl-PL" sz="1600" kern="1200" dirty="0" err="1">
              <a:latin typeface="+mj-lt"/>
            </a:rPr>
            <a:t>wrists</a:t>
          </a:r>
          <a:r>
            <a:rPr lang="pl-PL" sz="1600" kern="1200" dirty="0">
              <a:latin typeface="+mj-lt"/>
            </a:rPr>
            <a:t>, </a:t>
          </a:r>
          <a:r>
            <a:rPr lang="pl-PL" sz="1600" kern="1200" dirty="0" err="1">
              <a:latin typeface="+mj-lt"/>
            </a:rPr>
            <a:t>fingers</a:t>
          </a:r>
          <a:r>
            <a:rPr lang="pl-PL" sz="1600" kern="1200" dirty="0">
              <a:latin typeface="+mj-lt"/>
            </a:rPr>
            <a:t>, </a:t>
          </a:r>
          <a:r>
            <a:rPr lang="pl-PL" sz="1600" kern="1200" dirty="0" err="1">
              <a:latin typeface="+mj-lt"/>
            </a:rPr>
            <a:t>thumbs</a:t>
          </a:r>
          <a:endParaRPr lang="en-US" sz="1600" kern="1200" dirty="0">
            <a:latin typeface="+mj-lt"/>
          </a:endParaRPr>
        </a:p>
      </dsp:txBody>
      <dsp:txXfrm>
        <a:off x="0" y="1897734"/>
        <a:ext cx="5684076" cy="1065015"/>
      </dsp:txXfrm>
    </dsp:sp>
    <dsp:sp modelId="{8461A533-2092-4B9E-83F7-3558A78C178B}">
      <dsp:nvSpPr>
        <dsp:cNvPr id="0" name=""/>
        <dsp:cNvSpPr/>
      </dsp:nvSpPr>
      <dsp:spPr>
        <a:xfrm>
          <a:off x="0" y="2962749"/>
          <a:ext cx="5684076" cy="503685"/>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a:latin typeface="+mj-lt"/>
            </a:rPr>
            <a:t>Passive Range of Movement (PROM)</a:t>
          </a:r>
          <a:endParaRPr lang="en-US" sz="2100" kern="1200">
            <a:latin typeface="+mj-lt"/>
          </a:endParaRPr>
        </a:p>
      </dsp:txBody>
      <dsp:txXfrm>
        <a:off x="24588" y="2987337"/>
        <a:ext cx="5634900" cy="454509"/>
      </dsp:txXfrm>
    </dsp:sp>
    <dsp:sp modelId="{E76345AA-EB7C-4E4C-9908-A55CE8CE1C40}">
      <dsp:nvSpPr>
        <dsp:cNvPr id="0" name=""/>
        <dsp:cNvSpPr/>
      </dsp:nvSpPr>
      <dsp:spPr>
        <a:xfrm>
          <a:off x="0" y="3466434"/>
          <a:ext cx="568407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6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l-PL" sz="1600" kern="1200" dirty="0" err="1">
              <a:latin typeface="+mj-lt"/>
            </a:rPr>
            <a:t>Goniometer</a:t>
          </a:r>
          <a:endParaRPr lang="en-US" sz="1600" kern="1200" dirty="0">
            <a:latin typeface="+mj-lt"/>
          </a:endParaRPr>
        </a:p>
      </dsp:txBody>
      <dsp:txXfrm>
        <a:off x="0" y="3466434"/>
        <a:ext cx="5684076" cy="347760"/>
      </dsp:txXfrm>
    </dsp:sp>
    <dsp:sp modelId="{A328204A-EA66-48B0-BFA1-FB2AA3E3BA8A}">
      <dsp:nvSpPr>
        <dsp:cNvPr id="0" name=""/>
        <dsp:cNvSpPr/>
      </dsp:nvSpPr>
      <dsp:spPr>
        <a:xfrm>
          <a:off x="0" y="3814194"/>
          <a:ext cx="5684076" cy="503685"/>
        </a:xfrm>
        <a:prstGeom prst="round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a:latin typeface="+mj-lt"/>
            </a:rPr>
            <a:t>Limb Length Measurement </a:t>
          </a:r>
          <a:endParaRPr lang="en-US" sz="2100" kern="1200">
            <a:latin typeface="+mj-lt"/>
          </a:endParaRPr>
        </a:p>
      </dsp:txBody>
      <dsp:txXfrm>
        <a:off x="24588" y="3838782"/>
        <a:ext cx="5634900" cy="454509"/>
      </dsp:txXfrm>
    </dsp:sp>
    <dsp:sp modelId="{9C0AA425-FE7A-49CD-8A84-6746B15DB52D}">
      <dsp:nvSpPr>
        <dsp:cNvPr id="0" name=""/>
        <dsp:cNvSpPr/>
      </dsp:nvSpPr>
      <dsp:spPr>
        <a:xfrm>
          <a:off x="0" y="4317879"/>
          <a:ext cx="568407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6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l-PL" sz="1600" kern="1200">
              <a:latin typeface="+mj-lt"/>
            </a:rPr>
            <a:t>Segmometer, stadiometer</a:t>
          </a:r>
          <a:endParaRPr lang="en-US" sz="1600" kern="1200">
            <a:latin typeface="+mj-lt"/>
          </a:endParaRPr>
        </a:p>
      </dsp:txBody>
      <dsp:txXfrm>
        <a:off x="0" y="4317879"/>
        <a:ext cx="5684076" cy="347760"/>
      </dsp:txXfrm>
    </dsp:sp>
    <dsp:sp modelId="{438215ED-37A2-462F-9CE9-F23FB1B72E88}">
      <dsp:nvSpPr>
        <dsp:cNvPr id="0" name=""/>
        <dsp:cNvSpPr/>
      </dsp:nvSpPr>
      <dsp:spPr>
        <a:xfrm>
          <a:off x="0" y="4665638"/>
          <a:ext cx="5684076" cy="503685"/>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dirty="0" err="1">
              <a:latin typeface="+mj-lt"/>
            </a:rPr>
            <a:t>Coordination</a:t>
          </a:r>
          <a:r>
            <a:rPr lang="pl-PL" sz="2100" kern="1200" dirty="0">
              <a:latin typeface="+mj-lt"/>
            </a:rPr>
            <a:t> </a:t>
          </a:r>
          <a:r>
            <a:rPr lang="pl-PL" sz="2100" kern="1200" dirty="0" err="1">
              <a:latin typeface="+mj-lt"/>
            </a:rPr>
            <a:t>Tests</a:t>
          </a:r>
          <a:endParaRPr lang="pl-PL" sz="2100" kern="1200" dirty="0">
            <a:latin typeface="+mj-lt"/>
          </a:endParaRPr>
        </a:p>
      </dsp:txBody>
      <dsp:txXfrm>
        <a:off x="24588" y="4690226"/>
        <a:ext cx="5634900" cy="4545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33B11-3783-4D69-A9CC-364B9DD1CC95}">
      <dsp:nvSpPr>
        <dsp:cNvPr id="0" name=""/>
        <dsp:cNvSpPr/>
      </dsp:nvSpPr>
      <dsp:spPr>
        <a:xfrm>
          <a:off x="0" y="33457"/>
          <a:ext cx="5389417" cy="96102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sz="2000" kern="1200" dirty="0">
              <a:latin typeface="+mj-lt"/>
            </a:rPr>
            <a:t>The trunk impairment consists of </a:t>
          </a:r>
          <a:r>
            <a:rPr lang="pl-PL" sz="2000" kern="1200" dirty="0">
              <a:latin typeface="+mj-lt"/>
            </a:rPr>
            <a:t>8</a:t>
          </a:r>
          <a:r>
            <a:rPr lang="en-GB" sz="2000" kern="1200" dirty="0">
              <a:latin typeface="+mj-lt"/>
            </a:rPr>
            <a:t> tests, arranged in an algorithm</a:t>
          </a:r>
          <a:endParaRPr lang="en-US" sz="2000" kern="1200" dirty="0">
            <a:latin typeface="+mj-lt"/>
          </a:endParaRPr>
        </a:p>
      </dsp:txBody>
      <dsp:txXfrm>
        <a:off x="46914" y="80371"/>
        <a:ext cx="5295589" cy="867200"/>
      </dsp:txXfrm>
    </dsp:sp>
    <dsp:sp modelId="{5DE6E05A-1EA2-47B1-BF24-BA0F7EEB791A}">
      <dsp:nvSpPr>
        <dsp:cNvPr id="0" name=""/>
        <dsp:cNvSpPr/>
      </dsp:nvSpPr>
      <dsp:spPr>
        <a:xfrm>
          <a:off x="0" y="1144246"/>
          <a:ext cx="5389417" cy="961028"/>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sz="2000" kern="1200">
              <a:latin typeface="+mj-lt"/>
            </a:rPr>
            <a:t>Not all trunk tests need to be done in all athletes</a:t>
          </a:r>
          <a:endParaRPr lang="en-US" sz="2000" kern="1200">
            <a:latin typeface="+mj-lt"/>
          </a:endParaRPr>
        </a:p>
      </dsp:txBody>
      <dsp:txXfrm>
        <a:off x="46914" y="1191160"/>
        <a:ext cx="5295589" cy="867200"/>
      </dsp:txXfrm>
    </dsp:sp>
    <dsp:sp modelId="{B751EE7D-EFC6-438E-984D-3E1DE3126F06}">
      <dsp:nvSpPr>
        <dsp:cNvPr id="0" name=""/>
        <dsp:cNvSpPr/>
      </dsp:nvSpPr>
      <dsp:spPr>
        <a:xfrm>
          <a:off x="0" y="2255035"/>
          <a:ext cx="5389417" cy="961028"/>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sz="2000" kern="1200" dirty="0">
              <a:latin typeface="+mj-lt"/>
            </a:rPr>
            <a:t>The highest test passed is decisive for the trunk value in the entry sport class</a:t>
          </a:r>
          <a:endParaRPr lang="en-US" sz="2000" kern="1200" dirty="0">
            <a:latin typeface="+mj-lt"/>
          </a:endParaRPr>
        </a:p>
      </dsp:txBody>
      <dsp:txXfrm>
        <a:off x="46914" y="2301949"/>
        <a:ext cx="5295589" cy="867200"/>
      </dsp:txXfrm>
    </dsp:sp>
    <dsp:sp modelId="{4183FAAC-4807-43B6-9AAC-F6955E64E17B}">
      <dsp:nvSpPr>
        <dsp:cNvPr id="0" name=""/>
        <dsp:cNvSpPr/>
      </dsp:nvSpPr>
      <dsp:spPr>
        <a:xfrm>
          <a:off x="0" y="3365823"/>
          <a:ext cx="5389417" cy="961028"/>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Trunk movement, control and stability have an impact on wheelchair and ball activities</a:t>
          </a:r>
        </a:p>
      </dsp:txBody>
      <dsp:txXfrm>
        <a:off x="46914" y="3412737"/>
        <a:ext cx="5295589" cy="8672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D8AFD-96DC-4B59-904E-655E9A106663}">
      <dsp:nvSpPr>
        <dsp:cNvPr id="0" name=""/>
        <dsp:cNvSpPr/>
      </dsp:nvSpPr>
      <dsp:spPr>
        <a:xfrm>
          <a:off x="0" y="6968"/>
          <a:ext cx="5277146" cy="1268826"/>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Daniels and </a:t>
          </a:r>
          <a:r>
            <a:rPr lang="pl-PL" sz="2000" kern="1200" dirty="0" err="1">
              <a:latin typeface="+mj-lt"/>
            </a:rPr>
            <a:t>Worthingham</a:t>
          </a:r>
          <a:r>
            <a:rPr lang="pl-PL" sz="2000" kern="1200" dirty="0">
              <a:latin typeface="+mj-lt"/>
            </a:rPr>
            <a:t> – </a:t>
          </a:r>
          <a:r>
            <a:rPr lang="pl-PL" sz="2000" kern="1200" dirty="0" err="1">
              <a:latin typeface="+mj-lt"/>
            </a:rPr>
            <a:t>muscle</a:t>
          </a:r>
          <a:r>
            <a:rPr lang="pl-PL" sz="2000" kern="1200" dirty="0">
              <a:latin typeface="+mj-lt"/>
            </a:rPr>
            <a:t> </a:t>
          </a:r>
          <a:r>
            <a:rPr lang="pl-PL" sz="2000" kern="1200" dirty="0" err="1">
              <a:latin typeface="+mj-lt"/>
            </a:rPr>
            <a:t>testing</a:t>
          </a:r>
          <a:r>
            <a:rPr lang="pl-PL" sz="2000" kern="1200" dirty="0">
              <a:latin typeface="+mj-lt"/>
            </a:rPr>
            <a:t> </a:t>
          </a:r>
          <a:r>
            <a:rPr lang="pl-PL" sz="2000" kern="1200" dirty="0" err="1">
              <a:latin typeface="+mj-lt"/>
            </a:rPr>
            <a:t>techniques</a:t>
          </a:r>
          <a:r>
            <a:rPr lang="pl-PL" sz="2000" kern="1200" dirty="0">
              <a:latin typeface="+mj-lt"/>
            </a:rPr>
            <a:t> and </a:t>
          </a:r>
          <a:r>
            <a:rPr lang="pl-PL" sz="2000" kern="1200" dirty="0" err="1">
              <a:latin typeface="+mj-lt"/>
            </a:rPr>
            <a:t>scoring</a:t>
          </a:r>
          <a:r>
            <a:rPr lang="pl-PL" sz="2000" kern="1200" dirty="0">
              <a:latin typeface="+mj-lt"/>
            </a:rPr>
            <a:t> </a:t>
          </a:r>
          <a:r>
            <a:rPr lang="pl-PL" sz="2000" kern="1200" dirty="0" err="1">
              <a:latin typeface="+mj-lt"/>
            </a:rPr>
            <a:t>criteria</a:t>
          </a:r>
          <a:r>
            <a:rPr lang="pl-PL" sz="2000" kern="1200" dirty="0">
              <a:latin typeface="+mj-lt"/>
            </a:rPr>
            <a:t> </a:t>
          </a:r>
          <a:r>
            <a:rPr lang="pl-PL" sz="2000" kern="1200" dirty="0" err="1">
              <a:latin typeface="+mj-lt"/>
            </a:rPr>
            <a:t>used</a:t>
          </a:r>
          <a:r>
            <a:rPr lang="pl-PL" sz="2000" kern="1200" dirty="0">
              <a:latin typeface="+mj-lt"/>
            </a:rPr>
            <a:t> in WWR</a:t>
          </a:r>
          <a:endParaRPr lang="en-US" sz="2000" kern="1200" dirty="0">
            <a:latin typeface="+mj-lt"/>
          </a:endParaRPr>
        </a:p>
      </dsp:txBody>
      <dsp:txXfrm>
        <a:off x="61939" y="68907"/>
        <a:ext cx="5153268" cy="1144948"/>
      </dsp:txXfrm>
    </dsp:sp>
    <dsp:sp modelId="{4B375496-DE30-4FD1-8B70-004B7E457523}">
      <dsp:nvSpPr>
        <dsp:cNvPr id="0" name=""/>
        <dsp:cNvSpPr/>
      </dsp:nvSpPr>
      <dsp:spPr>
        <a:xfrm>
          <a:off x="0" y="1399634"/>
          <a:ext cx="5277146" cy="1913846"/>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Some</a:t>
          </a:r>
          <a:r>
            <a:rPr lang="pl-PL" sz="2000" kern="1200" dirty="0">
              <a:latin typeface="+mj-lt"/>
            </a:rPr>
            <a:t> </a:t>
          </a:r>
          <a:r>
            <a:rPr lang="pl-PL" sz="2000" kern="1200" dirty="0" err="1">
              <a:latin typeface="+mj-lt"/>
            </a:rPr>
            <a:t>modifications</a:t>
          </a:r>
          <a:r>
            <a:rPr lang="pl-PL" sz="2000" kern="1200" dirty="0">
              <a:latin typeface="+mj-lt"/>
            </a:rPr>
            <a:t> in the </a:t>
          </a:r>
          <a:r>
            <a:rPr lang="pl-PL" sz="2000" kern="1200" dirty="0" err="1">
              <a:latin typeface="+mj-lt"/>
            </a:rPr>
            <a:t>testing</a:t>
          </a:r>
          <a:r>
            <a:rPr lang="pl-PL" sz="2000" kern="1200" dirty="0">
              <a:latin typeface="+mj-lt"/>
            </a:rPr>
            <a:t> </a:t>
          </a:r>
          <a:r>
            <a:rPr lang="pl-PL" sz="2000" kern="1200" dirty="0" err="1">
              <a:latin typeface="+mj-lt"/>
            </a:rPr>
            <a:t>positions</a:t>
          </a:r>
          <a:r>
            <a:rPr lang="pl-PL" sz="2000" kern="1200" dirty="0">
              <a:latin typeface="+mj-lt"/>
            </a:rPr>
            <a:t> and </a:t>
          </a:r>
          <a:r>
            <a:rPr lang="pl-PL" sz="2000" kern="1200" dirty="0" err="1">
              <a:latin typeface="+mj-lt"/>
            </a:rPr>
            <a:t>grading</a:t>
          </a:r>
          <a:r>
            <a:rPr lang="pl-PL" sz="2000" kern="1200" dirty="0">
              <a:latin typeface="+mj-lt"/>
            </a:rPr>
            <a:t> </a:t>
          </a:r>
          <a:r>
            <a:rPr lang="pl-PL" sz="2000" kern="1200" dirty="0" err="1">
              <a:latin typeface="+mj-lt"/>
            </a:rPr>
            <a:t>are</a:t>
          </a:r>
          <a:r>
            <a:rPr lang="pl-PL" sz="2000" kern="1200" dirty="0">
              <a:latin typeface="+mj-lt"/>
            </a:rPr>
            <a:t> </a:t>
          </a:r>
          <a:r>
            <a:rPr lang="pl-PL" sz="2000" kern="1200" dirty="0" err="1">
              <a:latin typeface="+mj-lt"/>
            </a:rPr>
            <a:t>made</a:t>
          </a:r>
          <a:r>
            <a:rPr lang="pl-PL" sz="2000" kern="1200" dirty="0">
              <a:latin typeface="+mj-lt"/>
            </a:rPr>
            <a:t> for sport </a:t>
          </a:r>
          <a:r>
            <a:rPr lang="pl-PL" sz="2000" kern="1200" dirty="0" err="1">
              <a:latin typeface="+mj-lt"/>
            </a:rPr>
            <a:t>specific</a:t>
          </a:r>
          <a:r>
            <a:rPr lang="pl-PL" sz="2000" kern="1200" dirty="0">
              <a:latin typeface="+mj-lt"/>
            </a:rPr>
            <a:t> </a:t>
          </a:r>
          <a:r>
            <a:rPr lang="pl-PL" sz="2000" kern="1200" dirty="0" err="1">
              <a:latin typeface="+mj-lt"/>
            </a:rPr>
            <a:t>testing</a:t>
          </a:r>
          <a:r>
            <a:rPr lang="pl-PL" sz="2000" kern="1200" dirty="0">
              <a:latin typeface="+mj-lt"/>
            </a:rPr>
            <a:t> for WWR (triceps, </a:t>
          </a:r>
          <a:r>
            <a:rPr lang="pl-PL" sz="2000" kern="1200" dirty="0" err="1">
              <a:latin typeface="+mj-lt"/>
            </a:rPr>
            <a:t>latissimus</a:t>
          </a:r>
          <a:r>
            <a:rPr lang="pl-PL" sz="2000" kern="1200" dirty="0">
              <a:latin typeface="+mj-lt"/>
            </a:rPr>
            <a:t>, </a:t>
          </a:r>
          <a:r>
            <a:rPr lang="pl-PL" sz="2000" kern="1200" dirty="0" err="1">
              <a:latin typeface="+mj-lt"/>
            </a:rPr>
            <a:t>sternal</a:t>
          </a:r>
          <a:r>
            <a:rPr lang="pl-PL" sz="2000" kern="1200" dirty="0">
              <a:latin typeface="+mj-lt"/>
            </a:rPr>
            <a:t> </a:t>
          </a:r>
          <a:r>
            <a:rPr lang="pl-PL" sz="2000" kern="1200" dirty="0" err="1">
              <a:latin typeface="+mj-lt"/>
            </a:rPr>
            <a:t>pectoralis</a:t>
          </a:r>
          <a:r>
            <a:rPr lang="pl-PL" sz="2000" kern="1200" dirty="0">
              <a:latin typeface="+mj-lt"/>
            </a:rPr>
            <a:t>, </a:t>
          </a:r>
          <a:r>
            <a:rPr lang="pl-PL" sz="2000" kern="1200" dirty="0" err="1">
              <a:latin typeface="+mj-lt"/>
            </a:rPr>
            <a:t>serratus</a:t>
          </a:r>
          <a:r>
            <a:rPr lang="pl-PL" sz="2000" kern="1200" dirty="0">
              <a:latin typeface="+mj-lt"/>
            </a:rPr>
            <a:t> </a:t>
          </a:r>
          <a:r>
            <a:rPr lang="pl-PL" sz="2000" kern="1200" dirty="0" err="1">
              <a:latin typeface="+mj-lt"/>
            </a:rPr>
            <a:t>anterior</a:t>
          </a:r>
          <a:r>
            <a:rPr lang="pl-PL" sz="2000" kern="1200" dirty="0">
              <a:latin typeface="+mj-lt"/>
            </a:rPr>
            <a:t>, </a:t>
          </a:r>
          <a:r>
            <a:rPr lang="pl-PL" sz="2000" kern="1200" dirty="0" err="1">
              <a:latin typeface="+mj-lt"/>
            </a:rPr>
            <a:t>shoulder</a:t>
          </a:r>
          <a:r>
            <a:rPr lang="pl-PL" sz="2000" kern="1200" dirty="0">
              <a:latin typeface="+mj-lt"/>
            </a:rPr>
            <a:t> </a:t>
          </a:r>
          <a:r>
            <a:rPr lang="pl-PL" sz="2000" kern="1200" dirty="0" err="1">
              <a:latin typeface="+mj-lt"/>
            </a:rPr>
            <a:t>rotators</a:t>
          </a:r>
          <a:r>
            <a:rPr lang="pl-PL" sz="2000" kern="1200" dirty="0">
              <a:latin typeface="+mj-lt"/>
            </a:rPr>
            <a:t>)</a:t>
          </a:r>
          <a:endParaRPr lang="en-US" sz="2000" kern="1200" dirty="0">
            <a:latin typeface="+mj-lt"/>
          </a:endParaRPr>
        </a:p>
      </dsp:txBody>
      <dsp:txXfrm>
        <a:off x="93426" y="1493060"/>
        <a:ext cx="5090294" cy="1726994"/>
      </dsp:txXfrm>
    </dsp:sp>
    <dsp:sp modelId="{1623D099-A15F-46C4-885B-5E19602B144C}">
      <dsp:nvSpPr>
        <dsp:cNvPr id="0" name=""/>
        <dsp:cNvSpPr/>
      </dsp:nvSpPr>
      <dsp:spPr>
        <a:xfrm>
          <a:off x="0" y="3437321"/>
          <a:ext cx="5277146" cy="996091"/>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Grading</a:t>
          </a:r>
          <a:r>
            <a:rPr lang="pl-PL" sz="2000" kern="1200" dirty="0">
              <a:latin typeface="+mj-lt"/>
            </a:rPr>
            <a:t> </a:t>
          </a:r>
          <a:r>
            <a:rPr lang="pl-PL" sz="2000" kern="1200" dirty="0" err="1">
              <a:latin typeface="+mj-lt"/>
            </a:rPr>
            <a:t>is</a:t>
          </a:r>
          <a:r>
            <a:rPr lang="pl-PL" sz="2000" kern="1200" dirty="0">
              <a:latin typeface="+mj-lt"/>
            </a:rPr>
            <a:t> on a five-point </a:t>
          </a:r>
          <a:r>
            <a:rPr lang="pl-PL" sz="2000" kern="1200" dirty="0" err="1">
              <a:latin typeface="+mj-lt"/>
            </a:rPr>
            <a:t>ordinal</a:t>
          </a:r>
          <a:r>
            <a:rPr lang="pl-PL" sz="2000" kern="1200" dirty="0">
              <a:latin typeface="+mj-lt"/>
            </a:rPr>
            <a:t> </a:t>
          </a:r>
          <a:r>
            <a:rPr lang="pl-PL" sz="2000" kern="1200" dirty="0" err="1">
              <a:latin typeface="+mj-lt"/>
            </a:rPr>
            <a:t>scale</a:t>
          </a:r>
          <a:endParaRPr lang="en-US" sz="2000" kern="1200" dirty="0">
            <a:latin typeface="+mj-lt"/>
          </a:endParaRPr>
        </a:p>
      </dsp:txBody>
      <dsp:txXfrm>
        <a:off x="48625" y="3485946"/>
        <a:ext cx="5179896" cy="8988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4B02B-4C5A-4FF5-8B88-26F673C8229C}">
      <dsp:nvSpPr>
        <dsp:cNvPr id="0" name=""/>
        <dsp:cNvSpPr/>
      </dsp:nvSpPr>
      <dsp:spPr>
        <a:xfrm>
          <a:off x="0" y="0"/>
          <a:ext cx="5400675" cy="1656274"/>
        </a:xfrm>
        <a:prstGeom prst="round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Specific impairment measures in the </a:t>
          </a:r>
          <a:r>
            <a:rPr lang="pl-PL" sz="2000" kern="1200" dirty="0">
              <a:solidFill>
                <a:schemeClr val="bg1"/>
              </a:solidFill>
              <a:latin typeface="+mj-lt"/>
            </a:rPr>
            <a:t>WWR</a:t>
          </a:r>
          <a:r>
            <a:rPr lang="en-US" sz="2000" kern="1200" dirty="0">
              <a:solidFill>
                <a:schemeClr val="bg1"/>
              </a:solidFill>
              <a:latin typeface="+mj-lt"/>
            </a:rPr>
            <a:t> classification system for passive range of movement to determine minimum impairment criteria and sport class</a:t>
          </a:r>
          <a:r>
            <a:rPr lang="pl-PL" sz="2000" kern="1200" dirty="0">
              <a:solidFill>
                <a:schemeClr val="bg1"/>
              </a:solidFill>
              <a:latin typeface="+mj-lt"/>
            </a:rPr>
            <a:t> </a:t>
          </a:r>
          <a:r>
            <a:rPr lang="pl-PL" sz="2000" kern="1200" dirty="0" err="1">
              <a:solidFill>
                <a:schemeClr val="bg1"/>
              </a:solidFill>
              <a:latin typeface="+mj-lt"/>
            </a:rPr>
            <a:t>are</a:t>
          </a:r>
          <a:r>
            <a:rPr lang="pl-PL" sz="2000" kern="1200" dirty="0">
              <a:solidFill>
                <a:schemeClr val="bg1"/>
              </a:solidFill>
              <a:latin typeface="+mj-lt"/>
            </a:rPr>
            <a:t> </a:t>
          </a:r>
          <a:r>
            <a:rPr lang="pl-PL" sz="2000" kern="1200" dirty="0" err="1">
              <a:solidFill>
                <a:schemeClr val="bg1"/>
              </a:solidFill>
              <a:latin typeface="+mj-lt"/>
            </a:rPr>
            <a:t>under</a:t>
          </a:r>
          <a:r>
            <a:rPr lang="pl-PL" sz="2000" kern="1200" dirty="0">
              <a:solidFill>
                <a:schemeClr val="bg1"/>
              </a:solidFill>
              <a:latin typeface="+mj-lt"/>
            </a:rPr>
            <a:t> development. </a:t>
          </a:r>
          <a:endParaRPr lang="en-US" sz="2000" kern="1200" dirty="0">
            <a:latin typeface="+mj-lt"/>
          </a:endParaRPr>
        </a:p>
      </dsp:txBody>
      <dsp:txXfrm>
        <a:off x="80853" y="80853"/>
        <a:ext cx="5238969" cy="1494568"/>
      </dsp:txXfrm>
    </dsp:sp>
    <dsp:sp modelId="{83DE7069-BD36-49BD-B674-AE6A4C2E7D8C}">
      <dsp:nvSpPr>
        <dsp:cNvPr id="0" name=""/>
        <dsp:cNvSpPr/>
      </dsp:nvSpPr>
      <dsp:spPr>
        <a:xfrm>
          <a:off x="0" y="1887449"/>
          <a:ext cx="5400675" cy="2033386"/>
        </a:xfrm>
        <a:prstGeom prst="round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Athletes with impairment in passive range of movement may be eligible in </a:t>
          </a:r>
          <a:r>
            <a:rPr lang="pl-PL" sz="2000" kern="1200" dirty="0">
              <a:solidFill>
                <a:schemeClr val="bg1"/>
              </a:solidFill>
              <a:latin typeface="+mj-lt"/>
            </a:rPr>
            <a:t>World </a:t>
          </a:r>
          <a:r>
            <a:rPr lang="en-US" sz="2000" kern="1200" dirty="0">
              <a:solidFill>
                <a:schemeClr val="bg1"/>
              </a:solidFill>
              <a:latin typeface="+mj-lt"/>
            </a:rPr>
            <a:t>Wheelchair Rugby, if the athlete has another eligible impairment due to an</a:t>
          </a:r>
          <a:r>
            <a:rPr lang="pl-PL" sz="2000" kern="1200" dirty="0">
              <a:solidFill>
                <a:schemeClr val="bg1"/>
              </a:solidFill>
              <a:latin typeface="+mj-lt"/>
            </a:rPr>
            <a:t> </a:t>
          </a:r>
          <a:r>
            <a:rPr lang="en-US" sz="2000" kern="1200" dirty="0">
              <a:solidFill>
                <a:schemeClr val="bg1"/>
              </a:solidFill>
              <a:latin typeface="+mj-lt"/>
            </a:rPr>
            <a:t>underlying health condition, which meets minimum impairment criteria for that</a:t>
          </a:r>
          <a:r>
            <a:rPr lang="pl-PL" sz="2000" kern="1200" dirty="0">
              <a:solidFill>
                <a:schemeClr val="bg1"/>
              </a:solidFill>
              <a:latin typeface="+mj-lt"/>
            </a:rPr>
            <a:t> </a:t>
          </a:r>
          <a:r>
            <a:rPr lang="pl-PL" sz="2000" kern="1200" dirty="0" err="1">
              <a:solidFill>
                <a:schemeClr val="bg1"/>
              </a:solidFill>
              <a:latin typeface="+mj-lt"/>
            </a:rPr>
            <a:t>eligible</a:t>
          </a:r>
          <a:r>
            <a:rPr lang="pl-PL" sz="2000" kern="1200" dirty="0">
              <a:solidFill>
                <a:schemeClr val="bg1"/>
              </a:solidFill>
              <a:latin typeface="+mj-lt"/>
            </a:rPr>
            <a:t> </a:t>
          </a:r>
          <a:r>
            <a:rPr lang="pl-PL" sz="2000" kern="1200" dirty="0" err="1">
              <a:solidFill>
                <a:schemeClr val="bg1"/>
              </a:solidFill>
              <a:latin typeface="+mj-lt"/>
            </a:rPr>
            <a:t>impairment</a:t>
          </a:r>
          <a:r>
            <a:rPr lang="pl-PL" sz="2000" kern="1200" dirty="0">
              <a:solidFill>
                <a:schemeClr val="bg1"/>
              </a:solidFill>
              <a:latin typeface="+mj-lt"/>
            </a:rPr>
            <a:t>.</a:t>
          </a:r>
          <a:endParaRPr lang="en-US" sz="2000" kern="1200" dirty="0">
            <a:latin typeface="+mj-lt"/>
          </a:endParaRPr>
        </a:p>
      </dsp:txBody>
      <dsp:txXfrm>
        <a:off x="99262" y="1986711"/>
        <a:ext cx="5202151" cy="1834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6C8F6-5299-44B7-9EEB-97E4F935344A}">
      <dsp:nvSpPr>
        <dsp:cNvPr id="0" name=""/>
        <dsp:cNvSpPr/>
      </dsp:nvSpPr>
      <dsp:spPr>
        <a:xfrm>
          <a:off x="0" y="276863"/>
          <a:ext cx="5654075" cy="2176909"/>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a:latin typeface="+mj-lt"/>
            </a:rPr>
            <a:t>A Classifier</a:t>
          </a:r>
        </a:p>
        <a:p>
          <a:pPr marL="0" lvl="0" indent="0" algn="just" defTabSz="1644650">
            <a:lnSpc>
              <a:spcPct val="90000"/>
            </a:lnSpc>
            <a:spcBef>
              <a:spcPct val="0"/>
            </a:spcBef>
            <a:spcAft>
              <a:spcPct val="35000"/>
            </a:spcAft>
            <a:buNone/>
          </a:pPr>
          <a:r>
            <a:rPr lang="en-US" sz="1600" kern="1200">
              <a:latin typeface="+mj-lt"/>
            </a:rPr>
            <a:t>a certified health professional in a field relevant to the Eligible Impairment</a:t>
          </a:r>
          <a:r>
            <a:rPr lang="pl-PL" sz="1600" kern="1200">
              <a:latin typeface="+mj-lt"/>
            </a:rPr>
            <a:t> </a:t>
          </a:r>
          <a:r>
            <a:rPr lang="en-US" sz="1600" kern="1200">
              <a:latin typeface="+mj-lt"/>
            </a:rPr>
            <a:t>category,</a:t>
          </a:r>
          <a:r>
            <a:rPr lang="pl-PL" sz="1600" kern="1200">
              <a:latin typeface="+mj-lt"/>
            </a:rPr>
            <a:t> </a:t>
          </a:r>
          <a:r>
            <a:rPr lang="en-US" sz="1600" kern="1200">
              <a:latin typeface="+mj-lt"/>
            </a:rPr>
            <a:t>which </a:t>
          </a:r>
          <a:r>
            <a:rPr lang="pl-PL" sz="1600" kern="1200">
              <a:latin typeface="+mj-lt"/>
            </a:rPr>
            <a:t>WWR</a:t>
          </a:r>
          <a:r>
            <a:rPr lang="en-US" sz="1600" kern="1200">
              <a:latin typeface="+mj-lt"/>
            </a:rPr>
            <a:t> at its sole discretion deems</a:t>
          </a:r>
          <a:r>
            <a:rPr lang="pl-PL" sz="1600" kern="1200">
              <a:latin typeface="+mj-lt"/>
            </a:rPr>
            <a:t> </a:t>
          </a:r>
          <a:r>
            <a:rPr lang="en-US" sz="1600" kern="1200">
              <a:latin typeface="+mj-lt"/>
            </a:rPr>
            <a:t>acceptable, such as a physician,</a:t>
          </a:r>
          <a:r>
            <a:rPr lang="pl-PL" sz="1600" kern="1200">
              <a:latin typeface="+mj-lt"/>
            </a:rPr>
            <a:t> </a:t>
          </a:r>
          <a:r>
            <a:rPr lang="en-US" sz="1600" kern="1200">
              <a:latin typeface="+mj-lt"/>
            </a:rPr>
            <a:t>physiotherapist/physical therapist, or occupational therapist;</a:t>
          </a:r>
          <a:endParaRPr lang="en-US" sz="1600" kern="1200" dirty="0">
            <a:latin typeface="+mj-lt"/>
          </a:endParaRPr>
        </a:p>
      </dsp:txBody>
      <dsp:txXfrm>
        <a:off x="106268" y="383131"/>
        <a:ext cx="5441539" cy="1964373"/>
      </dsp:txXfrm>
    </dsp:sp>
    <dsp:sp modelId="{E5688C9E-22C7-4D1D-A7CE-B408AD79D79F}">
      <dsp:nvSpPr>
        <dsp:cNvPr id="0" name=""/>
        <dsp:cNvSpPr/>
      </dsp:nvSpPr>
      <dsp:spPr>
        <a:xfrm>
          <a:off x="0" y="2638093"/>
          <a:ext cx="5654075" cy="45719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a:latin typeface="+mj-lt"/>
            </a:rPr>
            <a:t>OR</a:t>
          </a:r>
          <a:endParaRPr lang="en-US" sz="3700" kern="1200" dirty="0">
            <a:latin typeface="+mj-lt"/>
          </a:endParaRPr>
        </a:p>
      </dsp:txBody>
      <dsp:txXfrm>
        <a:off x="22318" y="2660411"/>
        <a:ext cx="5609439" cy="412554"/>
      </dsp:txXfrm>
    </dsp:sp>
    <dsp:sp modelId="{511803C5-75C4-4E5C-939F-B9C3E820F302}">
      <dsp:nvSpPr>
        <dsp:cNvPr id="0" name=""/>
        <dsp:cNvSpPr/>
      </dsp:nvSpPr>
      <dsp:spPr>
        <a:xfrm>
          <a:off x="0" y="3279604"/>
          <a:ext cx="5654075" cy="2175447"/>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a:latin typeface="+mj-lt"/>
            </a:rPr>
            <a:t>A Technical Classifier</a:t>
          </a:r>
        </a:p>
        <a:p>
          <a:pPr marL="0" lvl="0" indent="0" algn="just" defTabSz="1644650">
            <a:lnSpc>
              <a:spcPct val="90000"/>
            </a:lnSpc>
            <a:spcBef>
              <a:spcPct val="0"/>
            </a:spcBef>
            <a:spcAft>
              <a:spcPct val="35000"/>
            </a:spcAft>
            <a:buNone/>
          </a:pPr>
          <a:r>
            <a:rPr lang="en-US" sz="1600" kern="1200">
              <a:latin typeface="+mj-lt"/>
            </a:rPr>
            <a:t>has extensive athletic, coaching, or other relevant</a:t>
          </a:r>
          <a:r>
            <a:rPr lang="pl-PL" sz="1600" kern="1200">
              <a:latin typeface="+mj-lt"/>
            </a:rPr>
            <a:t> </a:t>
          </a:r>
          <a:r>
            <a:rPr lang="en-US" sz="1600" kern="1200">
              <a:latin typeface="+mj-lt"/>
            </a:rPr>
            <a:t>background in</a:t>
          </a:r>
          <a:r>
            <a:rPr lang="pl-PL" sz="1600" kern="1200">
              <a:latin typeface="+mj-lt"/>
            </a:rPr>
            <a:t> </a:t>
          </a:r>
          <a:r>
            <a:rPr lang="en-US" sz="1600" kern="1200">
              <a:latin typeface="+mj-lt"/>
            </a:rPr>
            <a:t>wheelchair rugby; or a recogni</a:t>
          </a:r>
          <a:r>
            <a:rPr lang="pl-PL" sz="1600" kern="1200">
              <a:latin typeface="+mj-lt"/>
            </a:rPr>
            <a:t>s</a:t>
          </a:r>
          <a:r>
            <a:rPr lang="en-US" sz="1600" kern="1200">
              <a:latin typeface="+mj-lt"/>
            </a:rPr>
            <a:t>ed</a:t>
          </a:r>
          <a:r>
            <a:rPr lang="pl-PL" sz="1600" kern="1200">
              <a:latin typeface="+mj-lt"/>
            </a:rPr>
            <a:t> </a:t>
          </a:r>
          <a:r>
            <a:rPr lang="en-US" sz="1600" kern="1200">
              <a:latin typeface="+mj-lt"/>
            </a:rPr>
            <a:t>and reputable academic qualification, which encompasses a</a:t>
          </a:r>
          <a:r>
            <a:rPr lang="pl-PL" sz="1600" kern="1200">
              <a:latin typeface="+mj-lt"/>
            </a:rPr>
            <a:t> </a:t>
          </a:r>
          <a:r>
            <a:rPr lang="en-US" sz="1600" kern="1200">
              <a:latin typeface="+mj-lt"/>
            </a:rPr>
            <a:t>requisite level of anatomical, biomechanical and sport- specific expertise, which the </a:t>
          </a:r>
          <a:r>
            <a:rPr lang="pl-PL" sz="1600" kern="1200">
              <a:latin typeface="+mj-lt"/>
            </a:rPr>
            <a:t>WWR</a:t>
          </a:r>
          <a:r>
            <a:rPr lang="en-US" sz="1600" kern="1200">
              <a:latin typeface="+mj-lt"/>
            </a:rPr>
            <a:t> at its sole discretion deems to be acceptable. </a:t>
          </a:r>
          <a:endParaRPr lang="en-US" sz="1600" kern="1200" dirty="0">
            <a:latin typeface="+mj-lt"/>
          </a:endParaRPr>
        </a:p>
      </dsp:txBody>
      <dsp:txXfrm>
        <a:off x="106197" y="3385801"/>
        <a:ext cx="5441681" cy="19630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4B02B-4C5A-4FF5-8B88-26F673C8229C}">
      <dsp:nvSpPr>
        <dsp:cNvPr id="0" name=""/>
        <dsp:cNvSpPr/>
      </dsp:nvSpPr>
      <dsp:spPr>
        <a:xfrm>
          <a:off x="0" y="120707"/>
          <a:ext cx="5400675" cy="1039957"/>
        </a:xfrm>
        <a:prstGeom prst="round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The </a:t>
          </a:r>
          <a:r>
            <a:rPr lang="pl-PL" sz="2000" kern="1200" dirty="0" err="1">
              <a:latin typeface="+mj-lt"/>
            </a:rPr>
            <a:t>Classifiers</a:t>
          </a:r>
          <a:r>
            <a:rPr lang="pl-PL" sz="2000" kern="1200" dirty="0">
              <a:latin typeface="+mj-lt"/>
            </a:rPr>
            <a:t> </a:t>
          </a:r>
          <a:r>
            <a:rPr lang="pl-PL" sz="2000" kern="1200" dirty="0" err="1">
              <a:latin typeface="+mj-lt"/>
            </a:rPr>
            <a:t>evaluate</a:t>
          </a:r>
          <a:r>
            <a:rPr lang="pl-PL" sz="2000" kern="1200" dirty="0">
              <a:latin typeface="+mj-lt"/>
            </a:rPr>
            <a:t> </a:t>
          </a:r>
          <a:r>
            <a:rPr lang="pl-PL" sz="2000" kern="1200" dirty="0" err="1">
              <a:latin typeface="+mj-lt"/>
            </a:rPr>
            <a:t>novel</a:t>
          </a:r>
          <a:r>
            <a:rPr lang="pl-PL" sz="2000" kern="1200" dirty="0">
              <a:latin typeface="+mj-lt"/>
            </a:rPr>
            <a:t> </a:t>
          </a:r>
          <a:r>
            <a:rPr lang="pl-PL" sz="2000" kern="1200" dirty="0" err="1">
              <a:latin typeface="+mj-lt"/>
            </a:rPr>
            <a:t>tests</a:t>
          </a:r>
          <a:r>
            <a:rPr lang="pl-PL" sz="2000" kern="1200" dirty="0">
              <a:latin typeface="+mj-lt"/>
            </a:rPr>
            <a:t> and sport </a:t>
          </a:r>
          <a:r>
            <a:rPr lang="pl-PL" sz="2000" kern="1200" dirty="0" err="1">
              <a:latin typeface="+mj-lt"/>
            </a:rPr>
            <a:t>specific</a:t>
          </a:r>
          <a:r>
            <a:rPr lang="pl-PL" sz="2000" kern="1200" dirty="0">
              <a:latin typeface="+mj-lt"/>
            </a:rPr>
            <a:t> </a:t>
          </a:r>
          <a:r>
            <a:rPr lang="pl-PL" sz="2000" kern="1200" dirty="0" err="1">
              <a:latin typeface="+mj-lt"/>
            </a:rPr>
            <a:t>tests</a:t>
          </a:r>
          <a:r>
            <a:rPr lang="pl-PL" sz="2000" kern="1200" dirty="0">
              <a:latin typeface="+mj-lt"/>
            </a:rPr>
            <a:t> in a non-</a:t>
          </a:r>
          <a:r>
            <a:rPr lang="pl-PL" sz="2000" kern="1200" dirty="0" err="1">
              <a:latin typeface="+mj-lt"/>
            </a:rPr>
            <a:t>competitive</a:t>
          </a:r>
          <a:r>
            <a:rPr lang="pl-PL" sz="2000" kern="1200" dirty="0">
              <a:latin typeface="+mj-lt"/>
            </a:rPr>
            <a:t> environment.</a:t>
          </a:r>
          <a:endParaRPr lang="en-US" sz="2000" kern="1200" dirty="0">
            <a:latin typeface="+mj-lt"/>
          </a:endParaRPr>
        </a:p>
      </dsp:txBody>
      <dsp:txXfrm>
        <a:off x="50767" y="171474"/>
        <a:ext cx="5299141" cy="938423"/>
      </dsp:txXfrm>
    </dsp:sp>
    <dsp:sp modelId="{83DE7069-BD36-49BD-B674-AE6A4C2E7D8C}">
      <dsp:nvSpPr>
        <dsp:cNvPr id="0" name=""/>
        <dsp:cNvSpPr/>
      </dsp:nvSpPr>
      <dsp:spPr>
        <a:xfrm>
          <a:off x="0" y="1344984"/>
          <a:ext cx="5400675" cy="1722240"/>
        </a:xfrm>
        <a:prstGeom prst="round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Novel</a:t>
          </a:r>
          <a:r>
            <a:rPr lang="pl-PL" sz="2000" kern="1200" dirty="0">
              <a:latin typeface="+mj-lt"/>
            </a:rPr>
            <a:t> </a:t>
          </a:r>
          <a:r>
            <a:rPr lang="pl-PL" sz="2000" kern="1200" dirty="0" err="1">
              <a:latin typeface="+mj-lt"/>
            </a:rPr>
            <a:t>tests</a:t>
          </a:r>
          <a:r>
            <a:rPr lang="pl-PL" sz="2000" kern="1200" dirty="0">
              <a:latin typeface="+mj-lt"/>
            </a:rPr>
            <a:t> and sport-</a:t>
          </a:r>
          <a:r>
            <a:rPr lang="pl-PL" sz="2000" kern="1200" dirty="0" err="1">
              <a:latin typeface="+mj-lt"/>
            </a:rPr>
            <a:t>specific</a:t>
          </a:r>
          <a:r>
            <a:rPr lang="pl-PL" sz="2000" kern="1200" dirty="0">
              <a:latin typeface="+mj-lt"/>
            </a:rPr>
            <a:t> </a:t>
          </a:r>
          <a:r>
            <a:rPr lang="pl-PL" sz="2000" kern="1200" dirty="0" err="1">
              <a:latin typeface="+mj-lt"/>
            </a:rPr>
            <a:t>activities</a:t>
          </a:r>
          <a:r>
            <a:rPr lang="pl-PL" sz="2000" kern="1200" dirty="0">
              <a:latin typeface="+mj-lt"/>
            </a:rPr>
            <a:t> </a:t>
          </a:r>
          <a:r>
            <a:rPr lang="pl-PL" sz="2000" kern="1200" dirty="0" err="1">
              <a:latin typeface="+mj-lt"/>
            </a:rPr>
            <a:t>are</a:t>
          </a:r>
          <a:r>
            <a:rPr lang="pl-PL" sz="2000" kern="1200" dirty="0">
              <a:latin typeface="+mj-lt"/>
            </a:rPr>
            <a:t> </a:t>
          </a:r>
          <a:r>
            <a:rPr lang="pl-PL" sz="2000" kern="1200" dirty="0" err="1">
              <a:latin typeface="+mj-lt"/>
            </a:rPr>
            <a:t>observed</a:t>
          </a:r>
          <a:r>
            <a:rPr lang="pl-PL" sz="2000" kern="1200" dirty="0">
              <a:latin typeface="+mj-lt"/>
            </a:rPr>
            <a:t> in the TA </a:t>
          </a:r>
          <a:r>
            <a:rPr lang="pl-PL" sz="2000" kern="1200" dirty="0" err="1">
              <a:latin typeface="+mj-lt"/>
            </a:rPr>
            <a:t>both</a:t>
          </a:r>
          <a:r>
            <a:rPr lang="pl-PL" sz="2000" kern="1200" dirty="0">
              <a:latin typeface="+mj-lt"/>
            </a:rPr>
            <a:t> with and </a:t>
          </a:r>
          <a:r>
            <a:rPr lang="pl-PL" sz="2000" kern="1200" dirty="0" err="1">
              <a:latin typeface="+mj-lt"/>
            </a:rPr>
            <a:t>without</a:t>
          </a:r>
          <a:r>
            <a:rPr lang="pl-PL" sz="2000" kern="1200" dirty="0">
              <a:latin typeface="+mj-lt"/>
            </a:rPr>
            <a:t> </a:t>
          </a:r>
          <a:r>
            <a:rPr lang="pl-PL" sz="2000" kern="1200" dirty="0" err="1">
              <a:latin typeface="+mj-lt"/>
            </a:rPr>
            <a:t>equipment</a:t>
          </a:r>
          <a:r>
            <a:rPr lang="pl-PL" sz="2000" kern="1200" dirty="0">
              <a:latin typeface="+mj-lt"/>
            </a:rPr>
            <a:t> to </a:t>
          </a:r>
          <a:r>
            <a:rPr lang="pl-PL" sz="2000" kern="1200" dirty="0" err="1">
              <a:latin typeface="+mj-lt"/>
            </a:rPr>
            <a:t>look</a:t>
          </a:r>
          <a:r>
            <a:rPr lang="pl-PL" sz="2000" kern="1200" dirty="0">
              <a:latin typeface="+mj-lt"/>
            </a:rPr>
            <a:t> </a:t>
          </a:r>
          <a:r>
            <a:rPr lang="pl-PL" sz="2000" kern="1200" dirty="0" err="1">
              <a:latin typeface="+mj-lt"/>
            </a:rPr>
            <a:t>at</a:t>
          </a:r>
          <a:r>
            <a:rPr lang="pl-PL" sz="2000" kern="1200" dirty="0">
              <a:latin typeface="+mj-lt"/>
            </a:rPr>
            <a:t> </a:t>
          </a:r>
          <a:r>
            <a:rPr lang="pl-PL" sz="2000" kern="1200" dirty="0" err="1">
              <a:latin typeface="+mj-lt"/>
            </a:rPr>
            <a:t>how</a:t>
          </a:r>
          <a:r>
            <a:rPr lang="pl-PL" sz="2000" kern="1200" dirty="0">
              <a:latin typeface="+mj-lt"/>
            </a:rPr>
            <a:t>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does</a:t>
          </a:r>
          <a:r>
            <a:rPr lang="pl-PL" sz="2000" kern="1200" dirty="0">
              <a:latin typeface="+mj-lt"/>
            </a:rPr>
            <a:t> the </a:t>
          </a:r>
          <a:r>
            <a:rPr lang="pl-PL" sz="2000" kern="1200" dirty="0" err="1">
              <a:latin typeface="+mj-lt"/>
            </a:rPr>
            <a:t>activity</a:t>
          </a:r>
          <a:r>
            <a:rPr lang="pl-PL" sz="2000" kern="1200" dirty="0">
              <a:latin typeface="+mj-lt"/>
            </a:rPr>
            <a:t> and to </a:t>
          </a:r>
          <a:r>
            <a:rPr lang="pl-PL" sz="2000" kern="1200" dirty="0" err="1">
              <a:latin typeface="+mj-lt"/>
            </a:rPr>
            <a:t>consider</a:t>
          </a:r>
          <a:r>
            <a:rPr lang="pl-PL" sz="2000" kern="1200" dirty="0">
              <a:latin typeface="+mj-lt"/>
            </a:rPr>
            <a:t> the influence of </a:t>
          </a:r>
          <a:r>
            <a:rPr lang="pl-PL" sz="2000" kern="1200" dirty="0" err="1">
              <a:latin typeface="+mj-lt"/>
            </a:rPr>
            <a:t>equipment</a:t>
          </a:r>
          <a:r>
            <a:rPr lang="pl-PL" sz="2000" kern="1200" dirty="0">
              <a:latin typeface="+mj-lt"/>
            </a:rPr>
            <a:t> on </a:t>
          </a:r>
          <a:r>
            <a:rPr lang="pl-PL" sz="2000" kern="1200" dirty="0" err="1">
              <a:latin typeface="+mj-lt"/>
            </a:rPr>
            <a:t>wheelchair</a:t>
          </a:r>
          <a:r>
            <a:rPr lang="pl-PL" sz="2000" kern="1200" dirty="0">
              <a:latin typeface="+mj-lt"/>
            </a:rPr>
            <a:t> and </a:t>
          </a:r>
          <a:r>
            <a:rPr lang="pl-PL" sz="2000" kern="1200" dirty="0" err="1">
              <a:latin typeface="+mj-lt"/>
            </a:rPr>
            <a:t>ball</a:t>
          </a:r>
          <a:r>
            <a:rPr lang="pl-PL" sz="2000" kern="1200" dirty="0">
              <a:latin typeface="+mj-lt"/>
            </a:rPr>
            <a:t> </a:t>
          </a:r>
          <a:r>
            <a:rPr lang="pl-PL" sz="2000" kern="1200" dirty="0" err="1">
              <a:latin typeface="+mj-lt"/>
            </a:rPr>
            <a:t>handling</a:t>
          </a:r>
          <a:r>
            <a:rPr lang="pl-PL" sz="2000" kern="1200" dirty="0">
              <a:latin typeface="+mj-lt"/>
            </a:rPr>
            <a:t>. </a:t>
          </a:r>
          <a:endParaRPr lang="en-US" sz="2000" kern="1200" dirty="0">
            <a:latin typeface="+mj-lt"/>
          </a:endParaRPr>
        </a:p>
      </dsp:txBody>
      <dsp:txXfrm>
        <a:off x="84073" y="1429057"/>
        <a:ext cx="5232529" cy="1554094"/>
      </dsp:txXfrm>
    </dsp:sp>
    <dsp:sp modelId="{746C50F5-0A1F-4524-9E0F-E53AC7F0226B}">
      <dsp:nvSpPr>
        <dsp:cNvPr id="0" name=""/>
        <dsp:cNvSpPr/>
      </dsp:nvSpPr>
      <dsp:spPr>
        <a:xfrm>
          <a:off x="0" y="3251544"/>
          <a:ext cx="5400675" cy="1722240"/>
        </a:xfrm>
        <a:prstGeom prst="round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The </a:t>
          </a:r>
          <a:r>
            <a:rPr lang="pl-PL" sz="2000" kern="1200" dirty="0" err="1">
              <a:latin typeface="+mj-lt"/>
            </a:rPr>
            <a:t>classifiers</a:t>
          </a:r>
          <a:r>
            <a:rPr lang="pl-PL" sz="2000" kern="1200" dirty="0">
              <a:latin typeface="+mj-lt"/>
            </a:rPr>
            <a:t> </a:t>
          </a:r>
          <a:r>
            <a:rPr lang="pl-PL" sz="2000" kern="1200" dirty="0" err="1">
              <a:latin typeface="+mj-lt"/>
            </a:rPr>
            <a:t>must</a:t>
          </a:r>
          <a:r>
            <a:rPr lang="pl-PL" sz="2000" kern="1200" dirty="0">
              <a:latin typeface="+mj-lt"/>
            </a:rPr>
            <a:t> be </a:t>
          </a:r>
          <a:r>
            <a:rPr lang="pl-PL" sz="2000" kern="1200" dirty="0" err="1">
              <a:latin typeface="+mj-lt"/>
            </a:rPr>
            <a:t>confident</a:t>
          </a:r>
          <a:r>
            <a:rPr lang="pl-PL" sz="2000" kern="1200" dirty="0">
              <a:latin typeface="+mj-lt"/>
            </a:rPr>
            <a:t> </a:t>
          </a:r>
          <a:r>
            <a:rPr lang="pl-PL" sz="2000" kern="1200" dirty="0" err="1">
              <a:latin typeface="+mj-lt"/>
            </a:rPr>
            <a:t>that</a:t>
          </a:r>
          <a:r>
            <a:rPr lang="pl-PL" sz="2000" kern="1200" dirty="0">
              <a:latin typeface="+mj-lt"/>
            </a:rPr>
            <a:t>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has</a:t>
          </a:r>
          <a:r>
            <a:rPr lang="pl-PL" sz="2000" kern="1200" dirty="0">
              <a:latin typeface="+mj-lt"/>
            </a:rPr>
            <a:t> to performer the </a:t>
          </a:r>
          <a:r>
            <a:rPr lang="pl-PL" sz="2000" kern="1200" dirty="0" err="1">
              <a:latin typeface="+mj-lt"/>
            </a:rPr>
            <a:t>specific</a:t>
          </a:r>
          <a:r>
            <a:rPr lang="pl-PL" sz="2000" kern="1200" dirty="0">
              <a:latin typeface="+mj-lt"/>
            </a:rPr>
            <a:t> </a:t>
          </a:r>
          <a:r>
            <a:rPr lang="pl-PL" sz="2000" kern="1200" dirty="0" err="1">
              <a:latin typeface="+mj-lt"/>
            </a:rPr>
            <a:t>activities</a:t>
          </a:r>
          <a:r>
            <a:rPr lang="pl-PL" sz="2000" kern="1200" dirty="0">
              <a:latin typeface="+mj-lt"/>
            </a:rPr>
            <a:t> to the </a:t>
          </a:r>
          <a:r>
            <a:rPr lang="pl-PL" sz="2000" kern="1200" dirty="0" err="1">
              <a:latin typeface="+mj-lt"/>
            </a:rPr>
            <a:t>best</a:t>
          </a:r>
          <a:r>
            <a:rPr lang="pl-PL" sz="2000" kern="1200" dirty="0">
              <a:latin typeface="+mj-lt"/>
            </a:rPr>
            <a:t> of </a:t>
          </a:r>
          <a:r>
            <a:rPr lang="pl-PL" sz="2000" kern="1200" dirty="0" err="1">
              <a:latin typeface="+mj-lt"/>
            </a:rPr>
            <a:t>his</a:t>
          </a:r>
          <a:r>
            <a:rPr lang="pl-PL" sz="2000" kern="1200" dirty="0">
              <a:latin typeface="+mj-lt"/>
            </a:rPr>
            <a:t>/</a:t>
          </a:r>
          <a:r>
            <a:rPr lang="pl-PL" sz="2000" kern="1200" dirty="0" err="1">
              <a:latin typeface="+mj-lt"/>
            </a:rPr>
            <a:t>her</a:t>
          </a:r>
          <a:r>
            <a:rPr lang="pl-PL" sz="2000" kern="1200" dirty="0">
              <a:latin typeface="+mj-lt"/>
            </a:rPr>
            <a:t> </a:t>
          </a:r>
          <a:r>
            <a:rPr lang="pl-PL" sz="2000" kern="1200" dirty="0" err="1">
              <a:latin typeface="+mj-lt"/>
            </a:rPr>
            <a:t>ability</a:t>
          </a:r>
          <a:r>
            <a:rPr lang="pl-PL" sz="2000" kern="1200" dirty="0">
              <a:latin typeface="+mj-lt"/>
            </a:rPr>
            <a:t> </a:t>
          </a:r>
          <a:r>
            <a:rPr lang="pl-PL" sz="2000" kern="1200" dirty="0" err="1">
              <a:latin typeface="+mj-lt"/>
            </a:rPr>
            <a:t>during</a:t>
          </a:r>
          <a:r>
            <a:rPr lang="pl-PL" sz="2000" kern="1200" dirty="0">
              <a:latin typeface="+mj-lt"/>
            </a:rPr>
            <a:t> the TA and </a:t>
          </a:r>
          <a:r>
            <a:rPr lang="pl-PL" sz="2000" kern="1200" dirty="0" err="1">
              <a:latin typeface="+mj-lt"/>
            </a:rPr>
            <a:t>may</a:t>
          </a:r>
          <a:r>
            <a:rPr lang="pl-PL" sz="2000" kern="1200" dirty="0">
              <a:latin typeface="+mj-lt"/>
            </a:rPr>
            <a:t> </a:t>
          </a:r>
          <a:r>
            <a:rPr lang="pl-PL" sz="2000" kern="1200" dirty="0" err="1">
              <a:latin typeface="+mj-lt"/>
            </a:rPr>
            <a:t>request</a:t>
          </a:r>
          <a:r>
            <a:rPr lang="pl-PL" sz="2000" kern="1200" dirty="0">
              <a:latin typeface="+mj-lt"/>
            </a:rPr>
            <a:t> </a:t>
          </a:r>
          <a:r>
            <a:rPr lang="pl-PL" sz="2000" kern="1200" dirty="0" err="1">
              <a:latin typeface="+mj-lt"/>
            </a:rPr>
            <a:t>greater</a:t>
          </a:r>
          <a:r>
            <a:rPr lang="pl-PL" sz="2000" kern="1200" dirty="0">
              <a:latin typeface="+mj-lt"/>
            </a:rPr>
            <a:t> to </a:t>
          </a:r>
          <a:r>
            <a:rPr lang="pl-PL" sz="2000" kern="1200" dirty="0" err="1">
              <a:latin typeface="+mj-lt"/>
            </a:rPr>
            <a:t>ensure</a:t>
          </a:r>
          <a:r>
            <a:rPr lang="pl-PL" sz="2000" kern="1200" dirty="0">
              <a:latin typeface="+mj-lt"/>
            </a:rPr>
            <a:t> </a:t>
          </a:r>
          <a:r>
            <a:rPr lang="pl-PL" sz="2000" kern="1200" dirty="0" err="1">
              <a:latin typeface="+mj-lt"/>
            </a:rPr>
            <a:t>optimal</a:t>
          </a:r>
          <a:r>
            <a:rPr lang="pl-PL" sz="2000" kern="1200" dirty="0">
              <a:latin typeface="+mj-lt"/>
            </a:rPr>
            <a:t> </a:t>
          </a:r>
          <a:r>
            <a:rPr lang="pl-PL" sz="2000" kern="1200" dirty="0" err="1">
              <a:latin typeface="+mj-lt"/>
            </a:rPr>
            <a:t>observation</a:t>
          </a:r>
          <a:r>
            <a:rPr lang="pl-PL" sz="2000" kern="1200" dirty="0">
              <a:latin typeface="+mj-lt"/>
            </a:rPr>
            <a:t> </a:t>
          </a:r>
          <a:r>
            <a:rPr lang="pl-PL" sz="2000" kern="1200" dirty="0" err="1">
              <a:latin typeface="+mj-lt"/>
            </a:rPr>
            <a:t>opportunities</a:t>
          </a:r>
          <a:r>
            <a:rPr lang="pl-PL" sz="2000" kern="1200" dirty="0">
              <a:latin typeface="+mj-lt"/>
            </a:rPr>
            <a:t>. </a:t>
          </a:r>
          <a:endParaRPr lang="en-US" sz="2000" kern="1200" dirty="0">
            <a:latin typeface="+mj-lt"/>
          </a:endParaRPr>
        </a:p>
      </dsp:txBody>
      <dsp:txXfrm>
        <a:off x="84073" y="3335617"/>
        <a:ext cx="5232529" cy="15540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8598F-F7A0-4FD6-ADA0-3DF220161227}">
      <dsp:nvSpPr>
        <dsp:cNvPr id="0" name=""/>
        <dsp:cNvSpPr/>
      </dsp:nvSpPr>
      <dsp:spPr>
        <a:xfrm>
          <a:off x="0" y="34828"/>
          <a:ext cx="5400675" cy="455715"/>
        </a:xfrm>
        <a:prstGeom prst="round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dirty="0" err="1">
              <a:latin typeface="+mj-lt"/>
            </a:rPr>
            <a:t>Wheelchair</a:t>
          </a:r>
          <a:r>
            <a:rPr lang="pl-PL" sz="1900" kern="1200" dirty="0">
              <a:latin typeface="+mj-lt"/>
            </a:rPr>
            <a:t> </a:t>
          </a:r>
          <a:r>
            <a:rPr lang="pl-PL" sz="1900" kern="1200" dirty="0" err="1">
              <a:latin typeface="+mj-lt"/>
            </a:rPr>
            <a:t>Activities</a:t>
          </a:r>
          <a:endParaRPr lang="en-US" sz="1900" kern="1200" dirty="0">
            <a:latin typeface="+mj-lt"/>
          </a:endParaRPr>
        </a:p>
      </dsp:txBody>
      <dsp:txXfrm>
        <a:off x="22246" y="57074"/>
        <a:ext cx="5356183" cy="411223"/>
      </dsp:txXfrm>
    </dsp:sp>
    <dsp:sp modelId="{EF22B2C2-2C0E-490C-BB74-30BD72766CA5}">
      <dsp:nvSpPr>
        <dsp:cNvPr id="0" name=""/>
        <dsp:cNvSpPr/>
      </dsp:nvSpPr>
      <dsp:spPr>
        <a:xfrm>
          <a:off x="0" y="490543"/>
          <a:ext cx="5400675"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l-PL" sz="1500" kern="1200" dirty="0" err="1">
              <a:latin typeface="+mj-lt"/>
            </a:rPr>
            <a:t>Forward</a:t>
          </a:r>
          <a:r>
            <a:rPr lang="pl-PL" sz="1500" kern="1200" dirty="0">
              <a:latin typeface="+mj-lt"/>
            </a:rPr>
            <a:t> </a:t>
          </a:r>
          <a:r>
            <a:rPr lang="pl-PL" sz="1500" kern="1200" dirty="0" err="1">
              <a:latin typeface="+mj-lt"/>
            </a:rPr>
            <a:t>Propulsion</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Backward</a:t>
          </a:r>
          <a:r>
            <a:rPr lang="pl-PL" sz="1500" kern="1200" dirty="0">
              <a:latin typeface="+mj-lt"/>
            </a:rPr>
            <a:t> </a:t>
          </a:r>
          <a:r>
            <a:rPr lang="pl-PL" sz="1500" kern="1200" dirty="0" err="1">
              <a:latin typeface="+mj-lt"/>
            </a:rPr>
            <a:t>Propulsion</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Maneuverability</a:t>
          </a:r>
          <a:r>
            <a:rPr lang="pl-PL" sz="1500" kern="1200" dirty="0">
              <a:latin typeface="+mj-lt"/>
            </a:rPr>
            <a:t> and </a:t>
          </a:r>
          <a:r>
            <a:rPr lang="pl-PL" sz="1500" kern="1200" dirty="0" err="1">
              <a:latin typeface="+mj-lt"/>
            </a:rPr>
            <a:t>Turning</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Braking</a:t>
          </a:r>
          <a:r>
            <a:rPr lang="pl-PL" sz="1500" kern="1200" dirty="0">
              <a:latin typeface="+mj-lt"/>
            </a:rPr>
            <a:t>/ Holding</a:t>
          </a:r>
          <a:endParaRPr lang="en-US" sz="1500" kern="1200" dirty="0">
            <a:latin typeface="+mj-lt"/>
          </a:endParaRPr>
        </a:p>
      </dsp:txBody>
      <dsp:txXfrm>
        <a:off x="0" y="490543"/>
        <a:ext cx="5400675" cy="1042245"/>
      </dsp:txXfrm>
    </dsp:sp>
    <dsp:sp modelId="{67C117AF-5F13-41FB-9314-BE21F6BDF720}">
      <dsp:nvSpPr>
        <dsp:cNvPr id="0" name=""/>
        <dsp:cNvSpPr/>
      </dsp:nvSpPr>
      <dsp:spPr>
        <a:xfrm>
          <a:off x="0" y="1532788"/>
          <a:ext cx="5400675" cy="455715"/>
        </a:xfrm>
        <a:prstGeom prst="round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dirty="0">
              <a:latin typeface="+mj-lt"/>
            </a:rPr>
            <a:t>Ball </a:t>
          </a:r>
          <a:r>
            <a:rPr lang="pl-PL" sz="1900" kern="1200" dirty="0" err="1">
              <a:latin typeface="+mj-lt"/>
            </a:rPr>
            <a:t>Activities</a:t>
          </a:r>
          <a:endParaRPr lang="en-US" sz="1900" kern="1200" dirty="0">
            <a:latin typeface="+mj-lt"/>
          </a:endParaRPr>
        </a:p>
      </dsp:txBody>
      <dsp:txXfrm>
        <a:off x="22246" y="1555034"/>
        <a:ext cx="5356183" cy="411223"/>
      </dsp:txXfrm>
    </dsp:sp>
    <dsp:sp modelId="{D75AC01E-E6C2-4CAF-A452-90BD5171635B}">
      <dsp:nvSpPr>
        <dsp:cNvPr id="0" name=""/>
        <dsp:cNvSpPr/>
      </dsp:nvSpPr>
      <dsp:spPr>
        <a:xfrm>
          <a:off x="0" y="1988503"/>
          <a:ext cx="5400675"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l-PL" sz="1500" kern="1200" dirty="0" err="1">
              <a:latin typeface="+mj-lt"/>
            </a:rPr>
            <a:t>Passing</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Catching</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Dribbling</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Picking</a:t>
          </a:r>
          <a:r>
            <a:rPr lang="pl-PL" sz="1500" kern="1200" dirty="0">
              <a:latin typeface="+mj-lt"/>
            </a:rPr>
            <a:t> </a:t>
          </a:r>
          <a:r>
            <a:rPr lang="pl-PL" sz="1500" kern="1200" dirty="0" err="1">
              <a:latin typeface="+mj-lt"/>
            </a:rPr>
            <a:t>up</a:t>
          </a:r>
          <a:r>
            <a:rPr lang="pl-PL" sz="1500" kern="1200" dirty="0">
              <a:latin typeface="+mj-lt"/>
            </a:rPr>
            <a:t> Ball</a:t>
          </a:r>
          <a:endParaRPr lang="en-US" sz="1500" kern="1200" dirty="0">
            <a:latin typeface="+mj-lt"/>
          </a:endParaRPr>
        </a:p>
      </dsp:txBody>
      <dsp:txXfrm>
        <a:off x="0" y="1988503"/>
        <a:ext cx="5400675" cy="1042245"/>
      </dsp:txXfrm>
    </dsp:sp>
    <dsp:sp modelId="{F1BBF504-4A4B-4682-9B89-478833F843C5}">
      <dsp:nvSpPr>
        <dsp:cNvPr id="0" name=""/>
        <dsp:cNvSpPr/>
      </dsp:nvSpPr>
      <dsp:spPr>
        <a:xfrm>
          <a:off x="0" y="3030748"/>
          <a:ext cx="5400675" cy="455715"/>
        </a:xfrm>
        <a:prstGeom prst="round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dirty="0" err="1">
              <a:latin typeface="+mj-lt"/>
            </a:rPr>
            <a:t>Effect</a:t>
          </a:r>
          <a:r>
            <a:rPr lang="pl-PL" sz="1900" kern="1200" dirty="0">
              <a:latin typeface="+mj-lt"/>
            </a:rPr>
            <a:t> of </a:t>
          </a:r>
          <a:r>
            <a:rPr lang="pl-PL" sz="1900" kern="1200" dirty="0" err="1">
              <a:latin typeface="+mj-lt"/>
            </a:rPr>
            <a:t>Trunk</a:t>
          </a:r>
          <a:r>
            <a:rPr lang="pl-PL" sz="1900" kern="1200" dirty="0">
              <a:latin typeface="+mj-lt"/>
            </a:rPr>
            <a:t> on Chair and Ball </a:t>
          </a:r>
          <a:r>
            <a:rPr lang="pl-PL" sz="1900" kern="1200" dirty="0" err="1">
              <a:latin typeface="+mj-lt"/>
            </a:rPr>
            <a:t>Activities</a:t>
          </a:r>
          <a:endParaRPr lang="en-US" sz="1900" kern="1200" dirty="0">
            <a:latin typeface="+mj-lt"/>
          </a:endParaRPr>
        </a:p>
      </dsp:txBody>
      <dsp:txXfrm>
        <a:off x="22246" y="3052994"/>
        <a:ext cx="5356183" cy="411223"/>
      </dsp:txXfrm>
    </dsp:sp>
    <dsp:sp modelId="{D86572D2-60D0-4559-B266-E51E5E341ABF}">
      <dsp:nvSpPr>
        <dsp:cNvPr id="0" name=""/>
        <dsp:cNvSpPr/>
      </dsp:nvSpPr>
      <dsp:spPr>
        <a:xfrm>
          <a:off x="0" y="3486463"/>
          <a:ext cx="5400675"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l-PL" sz="1500" kern="1200" dirty="0" err="1">
              <a:latin typeface="+mj-lt"/>
            </a:rPr>
            <a:t>Propulsion</a:t>
          </a:r>
          <a:r>
            <a:rPr lang="pl-PL" sz="1500" kern="1200" dirty="0">
              <a:latin typeface="+mj-lt"/>
            </a:rPr>
            <a:t>/ </a:t>
          </a:r>
          <a:r>
            <a:rPr lang="pl-PL" sz="1500" kern="1200" dirty="0" err="1">
              <a:latin typeface="+mj-lt"/>
            </a:rPr>
            <a:t>Maneuverability</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Braking</a:t>
          </a:r>
          <a:r>
            <a:rPr lang="pl-PL" sz="1500" kern="1200" dirty="0">
              <a:latin typeface="+mj-lt"/>
            </a:rPr>
            <a:t>/ Holding</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Hits</a:t>
          </a:r>
          <a:r>
            <a:rPr lang="pl-PL" sz="1500" kern="1200" dirty="0">
              <a:latin typeface="+mj-lt"/>
            </a:rPr>
            <a:t>/ </a:t>
          </a:r>
          <a:r>
            <a:rPr lang="pl-PL" sz="1500" kern="1200" dirty="0" err="1">
              <a:latin typeface="+mj-lt"/>
            </a:rPr>
            <a:t>Trackles</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Hopping</a:t>
          </a:r>
          <a:r>
            <a:rPr lang="pl-PL" sz="1500" kern="1200" dirty="0">
              <a:latin typeface="+mj-lt"/>
            </a:rPr>
            <a:t> the Chair</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Reaching</a:t>
          </a:r>
          <a:r>
            <a:rPr lang="pl-PL" sz="1500" kern="1200" dirty="0">
              <a:latin typeface="+mj-lt"/>
            </a:rPr>
            <a:t> the Ball</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dirty="0" err="1">
              <a:latin typeface="+mj-lt"/>
            </a:rPr>
            <a:t>Securing</a:t>
          </a:r>
          <a:r>
            <a:rPr lang="pl-PL" sz="1500" kern="1200" dirty="0">
              <a:latin typeface="+mj-lt"/>
            </a:rPr>
            <a:t> the Ball</a:t>
          </a:r>
          <a:endParaRPr lang="en-US" sz="1500" kern="1200" dirty="0">
            <a:latin typeface="+mj-lt"/>
          </a:endParaRPr>
        </a:p>
      </dsp:txBody>
      <dsp:txXfrm>
        <a:off x="0" y="3486463"/>
        <a:ext cx="5400675" cy="15731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8598F-F7A0-4FD6-ADA0-3DF220161227}">
      <dsp:nvSpPr>
        <dsp:cNvPr id="0" name=""/>
        <dsp:cNvSpPr/>
      </dsp:nvSpPr>
      <dsp:spPr>
        <a:xfrm>
          <a:off x="0" y="75982"/>
          <a:ext cx="5400675" cy="647595"/>
        </a:xfrm>
        <a:prstGeom prst="round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a:lnSpc>
              <a:spcPct val="90000"/>
            </a:lnSpc>
            <a:spcBef>
              <a:spcPct val="0"/>
            </a:spcBef>
            <a:spcAft>
              <a:spcPct val="35000"/>
            </a:spcAft>
            <a:buNone/>
          </a:pPr>
          <a:r>
            <a:rPr lang="pl-PL" sz="2700" kern="1200" dirty="0" err="1">
              <a:latin typeface="+mj-lt"/>
            </a:rPr>
            <a:t>Tracking</a:t>
          </a:r>
          <a:r>
            <a:rPr lang="pl-PL" sz="2700" kern="1200" dirty="0">
              <a:latin typeface="+mj-lt"/>
            </a:rPr>
            <a:t> </a:t>
          </a:r>
          <a:r>
            <a:rPr lang="pl-PL" sz="2700" kern="1200" dirty="0" err="1">
              <a:latin typeface="+mj-lt"/>
            </a:rPr>
            <a:t>Code</a:t>
          </a:r>
          <a:r>
            <a:rPr lang="pl-PL" sz="2700" kern="1200" dirty="0">
              <a:latin typeface="+mj-lt"/>
            </a:rPr>
            <a:t> OA</a:t>
          </a:r>
          <a:endParaRPr lang="en-US" sz="2700" kern="1200" dirty="0">
            <a:latin typeface="+mj-lt"/>
          </a:endParaRPr>
        </a:p>
      </dsp:txBody>
      <dsp:txXfrm>
        <a:off x="31613" y="107595"/>
        <a:ext cx="5337449" cy="584369"/>
      </dsp:txXfrm>
    </dsp:sp>
    <dsp:sp modelId="{EF22B2C2-2C0E-490C-BB74-30BD72766CA5}">
      <dsp:nvSpPr>
        <dsp:cNvPr id="0" name=""/>
        <dsp:cNvSpPr/>
      </dsp:nvSpPr>
      <dsp:spPr>
        <a:xfrm>
          <a:off x="0" y="723577"/>
          <a:ext cx="5400675"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1" tIns="34290" rIns="192024" bIns="34290" numCol="1" spcCol="1270" anchor="t" anchorCtr="0">
          <a:noAutofit/>
        </a:bodyPr>
        <a:lstStyle/>
        <a:p>
          <a:pPr marL="228600" lvl="1" indent="-228600" algn="just" defTabSz="933450">
            <a:lnSpc>
              <a:spcPct val="90000"/>
            </a:lnSpc>
            <a:spcBef>
              <a:spcPct val="0"/>
            </a:spcBef>
            <a:spcAft>
              <a:spcPct val="20000"/>
            </a:spcAft>
            <a:buChar char="•"/>
          </a:pPr>
          <a:r>
            <a:rPr lang="pl-PL" sz="2100" kern="1200" dirty="0" err="1">
              <a:latin typeface="+mj-lt"/>
            </a:rPr>
            <a:t>An</a:t>
          </a:r>
          <a:r>
            <a:rPr lang="pl-PL" sz="2100" kern="1200" dirty="0">
              <a:latin typeface="+mj-lt"/>
            </a:rPr>
            <a:t> </a:t>
          </a:r>
          <a:r>
            <a:rPr lang="pl-PL" sz="2100" kern="1200" dirty="0" err="1">
              <a:latin typeface="+mj-lt"/>
            </a:rPr>
            <a:t>athlete</a:t>
          </a:r>
          <a:r>
            <a:rPr lang="pl-PL" sz="2100" kern="1200" dirty="0">
              <a:latin typeface="+mj-lt"/>
            </a:rPr>
            <a:t>, </a:t>
          </a:r>
          <a:r>
            <a:rPr lang="pl-PL" sz="2100" kern="1200" dirty="0" err="1">
              <a:latin typeface="+mj-lt"/>
            </a:rPr>
            <a:t>who</a:t>
          </a:r>
          <a:r>
            <a:rPr lang="pl-PL" sz="2100" kern="1200" dirty="0">
              <a:latin typeface="+mj-lt"/>
            </a:rPr>
            <a:t> </a:t>
          </a:r>
          <a:r>
            <a:rPr lang="pl-PL" sz="2100" kern="1200" dirty="0" err="1">
              <a:latin typeface="+mj-lt"/>
            </a:rPr>
            <a:t>is</a:t>
          </a:r>
          <a:r>
            <a:rPr lang="pl-PL" sz="2100" kern="1200" dirty="0">
              <a:latin typeface="+mj-lt"/>
            </a:rPr>
            <a:t> </a:t>
          </a:r>
          <a:r>
            <a:rPr lang="pl-PL" sz="2100" kern="1200" dirty="0" err="1">
              <a:latin typeface="+mj-lt"/>
            </a:rPr>
            <a:t>required</a:t>
          </a:r>
          <a:r>
            <a:rPr lang="pl-PL" sz="2100" kern="1200" dirty="0">
              <a:latin typeface="+mj-lt"/>
            </a:rPr>
            <a:t> to </a:t>
          </a:r>
          <a:r>
            <a:rPr lang="pl-PL" sz="2100" kern="1200" dirty="0" err="1">
              <a:latin typeface="+mj-lt"/>
            </a:rPr>
            <a:t>complete</a:t>
          </a:r>
          <a:r>
            <a:rPr lang="pl-PL" sz="2100" kern="1200" dirty="0">
              <a:latin typeface="+mj-lt"/>
            </a:rPr>
            <a:t> </a:t>
          </a:r>
          <a:r>
            <a:rPr lang="pl-PL" sz="2100" kern="1200" dirty="0" err="1">
              <a:latin typeface="+mj-lt"/>
            </a:rPr>
            <a:t>Observation</a:t>
          </a:r>
          <a:r>
            <a:rPr lang="pl-PL" sz="2100" kern="1200" dirty="0">
              <a:latin typeface="+mj-lt"/>
            </a:rPr>
            <a:t> </a:t>
          </a:r>
          <a:r>
            <a:rPr lang="pl-PL" sz="2100" kern="1200" dirty="0" err="1">
              <a:latin typeface="+mj-lt"/>
            </a:rPr>
            <a:t>Assessment</a:t>
          </a:r>
          <a:r>
            <a:rPr lang="pl-PL" sz="2100" kern="1200" dirty="0">
              <a:latin typeface="+mj-lt"/>
            </a:rPr>
            <a:t> </a:t>
          </a:r>
          <a:r>
            <a:rPr lang="pl-PL" sz="2100" kern="1200" dirty="0" err="1">
              <a:latin typeface="+mj-lt"/>
            </a:rPr>
            <a:t>will</a:t>
          </a:r>
          <a:r>
            <a:rPr lang="pl-PL" sz="2100" kern="1200" dirty="0">
              <a:latin typeface="+mj-lt"/>
            </a:rPr>
            <a:t> be </a:t>
          </a:r>
          <a:r>
            <a:rPr lang="pl-PL" sz="2100" kern="1200" dirty="0" err="1">
              <a:latin typeface="+mj-lt"/>
            </a:rPr>
            <a:t>designated</a:t>
          </a:r>
          <a:r>
            <a:rPr lang="pl-PL" sz="2100" kern="1200" dirty="0">
              <a:latin typeface="+mj-lt"/>
            </a:rPr>
            <a:t> with </a:t>
          </a:r>
          <a:r>
            <a:rPr lang="pl-PL" sz="2100" kern="1200" dirty="0" err="1">
              <a:latin typeface="+mj-lt"/>
            </a:rPr>
            <a:t>Tracking</a:t>
          </a:r>
          <a:r>
            <a:rPr lang="pl-PL" sz="2100" kern="1200" dirty="0">
              <a:latin typeface="+mj-lt"/>
            </a:rPr>
            <a:t> </a:t>
          </a:r>
          <a:r>
            <a:rPr lang="pl-PL" sz="2100" kern="1200" dirty="0" err="1">
              <a:latin typeface="+mj-lt"/>
            </a:rPr>
            <a:t>Code</a:t>
          </a:r>
          <a:r>
            <a:rPr lang="pl-PL" sz="2100" kern="1200" dirty="0">
              <a:latin typeface="+mj-lt"/>
            </a:rPr>
            <a:t> OA. </a:t>
          </a:r>
          <a:endParaRPr lang="en-US" sz="2100" kern="1200" dirty="0">
            <a:latin typeface="+mj-lt"/>
          </a:endParaRPr>
        </a:p>
        <a:p>
          <a:pPr marL="228600" lvl="1" indent="-228600" algn="just" defTabSz="933450">
            <a:lnSpc>
              <a:spcPct val="90000"/>
            </a:lnSpc>
            <a:spcBef>
              <a:spcPct val="0"/>
            </a:spcBef>
            <a:spcAft>
              <a:spcPct val="20000"/>
            </a:spcAft>
            <a:buChar char="•"/>
          </a:pPr>
          <a:endParaRPr lang="en-US" sz="2100" kern="1200" dirty="0">
            <a:latin typeface="+mj-lt"/>
          </a:endParaRPr>
        </a:p>
      </dsp:txBody>
      <dsp:txXfrm>
        <a:off x="0" y="723577"/>
        <a:ext cx="5400675" cy="1313414"/>
      </dsp:txXfrm>
    </dsp:sp>
    <dsp:sp modelId="{67C117AF-5F13-41FB-9314-BE21F6BDF720}">
      <dsp:nvSpPr>
        <dsp:cNvPr id="0" name=""/>
        <dsp:cNvSpPr/>
      </dsp:nvSpPr>
      <dsp:spPr>
        <a:xfrm>
          <a:off x="0" y="2036992"/>
          <a:ext cx="5400675" cy="647595"/>
        </a:xfrm>
        <a:prstGeom prst="round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a:lnSpc>
              <a:spcPct val="90000"/>
            </a:lnSpc>
            <a:spcBef>
              <a:spcPct val="0"/>
            </a:spcBef>
            <a:spcAft>
              <a:spcPct val="35000"/>
            </a:spcAft>
            <a:buNone/>
          </a:pPr>
          <a:r>
            <a:rPr lang="pl-PL" sz="2700" kern="1200" dirty="0">
              <a:latin typeface="+mj-lt"/>
            </a:rPr>
            <a:t>First </a:t>
          </a:r>
          <a:r>
            <a:rPr lang="pl-PL" sz="2700" kern="1200" dirty="0" err="1">
              <a:latin typeface="+mj-lt"/>
            </a:rPr>
            <a:t>Appearance</a:t>
          </a:r>
          <a:endParaRPr lang="en-US" sz="2700" kern="1200" dirty="0">
            <a:latin typeface="+mj-lt"/>
          </a:endParaRPr>
        </a:p>
      </dsp:txBody>
      <dsp:txXfrm>
        <a:off x="31613" y="2068605"/>
        <a:ext cx="5337449" cy="584369"/>
      </dsp:txXfrm>
    </dsp:sp>
    <dsp:sp modelId="{D75AC01E-E6C2-4CAF-A452-90BD5171635B}">
      <dsp:nvSpPr>
        <dsp:cNvPr id="0" name=""/>
        <dsp:cNvSpPr/>
      </dsp:nvSpPr>
      <dsp:spPr>
        <a:xfrm>
          <a:off x="0" y="2684587"/>
          <a:ext cx="5400675" cy="2291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71" tIns="34290" rIns="192024" bIns="34290" numCol="1" spcCol="1270" anchor="t" anchorCtr="0">
          <a:noAutofit/>
        </a:bodyPr>
        <a:lstStyle/>
        <a:p>
          <a:pPr marL="228600" lvl="1" indent="-228600" algn="just" defTabSz="933450">
            <a:lnSpc>
              <a:spcPct val="90000"/>
            </a:lnSpc>
            <a:spcBef>
              <a:spcPct val="0"/>
            </a:spcBef>
            <a:spcAft>
              <a:spcPct val="20000"/>
            </a:spcAft>
            <a:buChar char="•"/>
          </a:pPr>
          <a:r>
            <a:rPr lang="pl-PL" sz="2100" kern="1200" dirty="0" err="1">
              <a:latin typeface="+mj-lt"/>
            </a:rPr>
            <a:t>Observation</a:t>
          </a:r>
          <a:r>
            <a:rPr lang="pl-PL" sz="2100" kern="1200" dirty="0">
              <a:latin typeface="+mj-lt"/>
            </a:rPr>
            <a:t> in </a:t>
          </a:r>
          <a:r>
            <a:rPr lang="pl-PL" sz="2100" kern="1200" dirty="0" err="1">
              <a:latin typeface="+mj-lt"/>
            </a:rPr>
            <a:t>Competition</a:t>
          </a:r>
          <a:r>
            <a:rPr lang="pl-PL" sz="2100" kern="1200" dirty="0">
              <a:latin typeface="+mj-lt"/>
            </a:rPr>
            <a:t> </a:t>
          </a:r>
          <a:r>
            <a:rPr lang="pl-PL" sz="2100" kern="1200" dirty="0" err="1">
              <a:latin typeface="+mj-lt"/>
            </a:rPr>
            <a:t>Assessment</a:t>
          </a:r>
          <a:r>
            <a:rPr lang="pl-PL" sz="2100" kern="1200" dirty="0">
              <a:latin typeface="+mj-lt"/>
            </a:rPr>
            <a:t> </a:t>
          </a:r>
          <a:r>
            <a:rPr lang="pl-PL" sz="2100" kern="1200" dirty="0" err="1">
              <a:latin typeface="+mj-lt"/>
            </a:rPr>
            <a:t>must</a:t>
          </a:r>
          <a:r>
            <a:rPr lang="pl-PL" sz="2100" kern="1200" dirty="0">
              <a:latin typeface="+mj-lt"/>
            </a:rPr>
            <a:t> </a:t>
          </a:r>
          <a:r>
            <a:rPr lang="pl-PL" sz="2100" kern="1200" dirty="0" err="1">
              <a:latin typeface="+mj-lt"/>
            </a:rPr>
            <a:t>take</a:t>
          </a:r>
          <a:r>
            <a:rPr lang="pl-PL" sz="2100" kern="1200" dirty="0">
              <a:latin typeface="+mj-lt"/>
            </a:rPr>
            <a:t> place </a:t>
          </a:r>
          <a:r>
            <a:rPr lang="pl-PL" sz="2100" kern="1200" dirty="0" err="1">
              <a:latin typeface="+mj-lt"/>
            </a:rPr>
            <a:t>during</a:t>
          </a:r>
          <a:r>
            <a:rPr lang="pl-PL" sz="2100" kern="1200" dirty="0">
              <a:latin typeface="+mj-lt"/>
            </a:rPr>
            <a:t> First </a:t>
          </a:r>
          <a:r>
            <a:rPr lang="pl-PL" sz="2100" kern="1200" dirty="0" err="1">
              <a:latin typeface="+mj-lt"/>
            </a:rPr>
            <a:t>Appearance</a:t>
          </a:r>
          <a:endParaRPr lang="en-US" sz="2100" kern="1200" dirty="0">
            <a:latin typeface="+mj-lt"/>
          </a:endParaRPr>
        </a:p>
        <a:p>
          <a:pPr marL="228600" lvl="1" indent="-228600" algn="just" defTabSz="933450">
            <a:lnSpc>
              <a:spcPct val="90000"/>
            </a:lnSpc>
            <a:spcBef>
              <a:spcPct val="0"/>
            </a:spcBef>
            <a:spcAft>
              <a:spcPct val="20000"/>
            </a:spcAft>
            <a:buChar char="•"/>
          </a:pPr>
          <a:r>
            <a:rPr lang="pl-PL" sz="2100" kern="1200" dirty="0">
              <a:latin typeface="+mj-lt"/>
            </a:rPr>
            <a:t>First </a:t>
          </a:r>
          <a:r>
            <a:rPr lang="pl-PL" sz="2100" kern="1200" dirty="0" err="1">
              <a:latin typeface="+mj-lt"/>
            </a:rPr>
            <a:t>Appearance</a:t>
          </a:r>
          <a:r>
            <a:rPr lang="pl-PL" sz="2100" kern="1200" dirty="0">
              <a:latin typeface="+mj-lt"/>
            </a:rPr>
            <a:t> </a:t>
          </a:r>
          <a:r>
            <a:rPr lang="pl-PL" sz="2100" kern="1200" dirty="0" err="1">
              <a:latin typeface="+mj-lt"/>
            </a:rPr>
            <a:t>is</a:t>
          </a:r>
          <a:r>
            <a:rPr lang="pl-PL" sz="2100" kern="1200" dirty="0">
              <a:latin typeface="+mj-lt"/>
            </a:rPr>
            <a:t> the </a:t>
          </a:r>
          <a:r>
            <a:rPr lang="pl-PL" sz="2100" kern="1200" dirty="0" err="1">
              <a:latin typeface="+mj-lt"/>
            </a:rPr>
            <a:t>first</a:t>
          </a:r>
          <a:r>
            <a:rPr lang="pl-PL" sz="2100" kern="1200" dirty="0">
              <a:latin typeface="+mj-lt"/>
            </a:rPr>
            <a:t> </a:t>
          </a:r>
          <a:r>
            <a:rPr lang="pl-PL" sz="2100" kern="1200" dirty="0" err="1">
              <a:latin typeface="+mj-lt"/>
            </a:rPr>
            <a:t>time</a:t>
          </a:r>
          <a:r>
            <a:rPr lang="pl-PL" sz="2100" kern="1200" dirty="0">
              <a:latin typeface="+mj-lt"/>
            </a:rPr>
            <a:t> </a:t>
          </a:r>
          <a:r>
            <a:rPr lang="pl-PL" sz="2100" kern="1200" dirty="0" err="1">
              <a:latin typeface="+mj-lt"/>
            </a:rPr>
            <a:t>an</a:t>
          </a:r>
          <a:r>
            <a:rPr lang="pl-PL" sz="2100" kern="1200" dirty="0">
              <a:latin typeface="+mj-lt"/>
            </a:rPr>
            <a:t> </a:t>
          </a:r>
          <a:r>
            <a:rPr lang="pl-PL" sz="2100" kern="1200" dirty="0" err="1">
              <a:latin typeface="+mj-lt"/>
            </a:rPr>
            <a:t>athlete</a:t>
          </a:r>
          <a:r>
            <a:rPr lang="pl-PL" sz="2100" kern="1200" dirty="0">
              <a:latin typeface="+mj-lt"/>
            </a:rPr>
            <a:t> </a:t>
          </a:r>
          <a:r>
            <a:rPr lang="pl-PL" sz="2100" kern="1200" dirty="0" err="1">
              <a:latin typeface="+mj-lt"/>
            </a:rPr>
            <a:t>competes</a:t>
          </a:r>
          <a:r>
            <a:rPr lang="pl-PL" sz="2100" kern="1200" dirty="0">
              <a:latin typeface="+mj-lt"/>
            </a:rPr>
            <a:t> in a </a:t>
          </a:r>
          <a:r>
            <a:rPr lang="pl-PL" sz="2100" kern="1200" dirty="0" err="1">
              <a:latin typeface="+mj-lt"/>
            </a:rPr>
            <a:t>Competition</a:t>
          </a:r>
          <a:r>
            <a:rPr lang="pl-PL" sz="2100" kern="1200" dirty="0">
              <a:latin typeface="+mj-lt"/>
            </a:rPr>
            <a:t> in a </a:t>
          </a:r>
          <a:r>
            <a:rPr lang="pl-PL" sz="2100" kern="1200" dirty="0" err="1">
              <a:latin typeface="+mj-lt"/>
            </a:rPr>
            <a:t>particular</a:t>
          </a:r>
          <a:r>
            <a:rPr lang="pl-PL" sz="2100" kern="1200" dirty="0">
              <a:latin typeface="+mj-lt"/>
            </a:rPr>
            <a:t> Sport Class;</a:t>
          </a:r>
          <a:endParaRPr lang="en-US" sz="2100" kern="1200" dirty="0">
            <a:latin typeface="+mj-lt"/>
          </a:endParaRPr>
        </a:p>
        <a:p>
          <a:pPr marL="228600" lvl="1" indent="-228600" algn="just" defTabSz="933450">
            <a:lnSpc>
              <a:spcPct val="90000"/>
            </a:lnSpc>
            <a:spcBef>
              <a:spcPct val="0"/>
            </a:spcBef>
            <a:spcAft>
              <a:spcPct val="20000"/>
            </a:spcAft>
            <a:buChar char="•"/>
          </a:pPr>
          <a:r>
            <a:rPr lang="pl-PL" sz="2100" kern="1200" dirty="0" err="1">
              <a:latin typeface="+mj-lt"/>
            </a:rPr>
            <a:t>During</a:t>
          </a:r>
          <a:r>
            <a:rPr lang="pl-PL" sz="2100" kern="1200" dirty="0">
              <a:latin typeface="+mj-lt"/>
            </a:rPr>
            <a:t> the </a:t>
          </a:r>
          <a:r>
            <a:rPr lang="pl-PL" sz="2100" kern="1200" dirty="0" err="1">
              <a:latin typeface="+mj-lt"/>
            </a:rPr>
            <a:t>preliminary</a:t>
          </a:r>
          <a:r>
            <a:rPr lang="pl-PL" sz="2100" kern="1200" dirty="0">
              <a:latin typeface="+mj-lt"/>
            </a:rPr>
            <a:t> </a:t>
          </a:r>
          <a:r>
            <a:rPr lang="pl-PL" sz="2100" kern="1200" dirty="0" err="1">
              <a:latin typeface="+mj-lt"/>
            </a:rPr>
            <a:t>rounds</a:t>
          </a:r>
          <a:r>
            <a:rPr lang="pl-PL" sz="2100" kern="1200" dirty="0">
              <a:latin typeface="+mj-lt"/>
            </a:rPr>
            <a:t> </a:t>
          </a:r>
          <a:r>
            <a:rPr lang="pl-PL" sz="2100" kern="1200" dirty="0" err="1">
              <a:latin typeface="+mj-lt"/>
            </a:rPr>
            <a:t>or</a:t>
          </a:r>
          <a:r>
            <a:rPr lang="pl-PL" sz="2100" kern="1200" dirty="0">
              <a:latin typeface="+mj-lt"/>
            </a:rPr>
            <a:t> </a:t>
          </a:r>
          <a:r>
            <a:rPr lang="pl-PL" sz="2100" kern="1200" dirty="0" err="1">
              <a:latin typeface="+mj-lt"/>
            </a:rPr>
            <a:t>at</a:t>
          </a:r>
          <a:r>
            <a:rPr lang="pl-PL" sz="2100" kern="1200" dirty="0">
              <a:latin typeface="+mj-lt"/>
            </a:rPr>
            <a:t> the end of </a:t>
          </a:r>
          <a:r>
            <a:rPr lang="pl-PL" sz="2100" kern="1200" dirty="0" err="1">
              <a:latin typeface="+mj-lt"/>
            </a:rPr>
            <a:t>pool</a:t>
          </a:r>
          <a:r>
            <a:rPr lang="pl-PL" sz="2100" kern="1200" dirty="0">
              <a:latin typeface="+mj-lt"/>
            </a:rPr>
            <a:t> </a:t>
          </a:r>
          <a:r>
            <a:rPr lang="pl-PL" sz="2100" kern="1200" dirty="0" err="1">
              <a:latin typeface="+mj-lt"/>
            </a:rPr>
            <a:t>play</a:t>
          </a:r>
          <a:endParaRPr lang="en-US" sz="2100" kern="1200" dirty="0">
            <a:latin typeface="+mj-lt"/>
          </a:endParaRPr>
        </a:p>
      </dsp:txBody>
      <dsp:txXfrm>
        <a:off x="0" y="2684587"/>
        <a:ext cx="5400675" cy="229148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3CB61-A9A2-4021-93CC-FDE1C1F22D3E}">
      <dsp:nvSpPr>
        <dsp:cNvPr id="0" name=""/>
        <dsp:cNvSpPr/>
      </dsp:nvSpPr>
      <dsp:spPr>
        <a:xfrm>
          <a:off x="0" y="0"/>
          <a:ext cx="5443175" cy="1105437"/>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If</a:t>
          </a:r>
          <a:r>
            <a:rPr lang="pl-PL" sz="2000" kern="1200" dirty="0">
              <a:latin typeface="+mj-lt"/>
            </a:rPr>
            <a:t> a Classification Panel </a:t>
          </a:r>
          <a:r>
            <a:rPr lang="pl-PL" sz="2000" kern="1200" dirty="0" err="1">
              <a:latin typeface="+mj-lt"/>
            </a:rPr>
            <a:t>allocates</a:t>
          </a:r>
          <a:r>
            <a:rPr lang="pl-PL" sz="2000" kern="1200" dirty="0">
              <a:latin typeface="+mj-lt"/>
            </a:rPr>
            <a:t> a Sport Class to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it</a:t>
          </a:r>
          <a:r>
            <a:rPr lang="pl-PL" sz="2000" kern="1200" dirty="0">
              <a:latin typeface="+mj-lt"/>
            </a:rPr>
            <a:t> </a:t>
          </a:r>
          <a:r>
            <a:rPr lang="pl-PL" sz="2000" kern="1200" dirty="0" err="1">
              <a:latin typeface="+mj-lt"/>
            </a:rPr>
            <a:t>must</a:t>
          </a:r>
          <a:r>
            <a:rPr lang="pl-PL" sz="2000" kern="1200" dirty="0">
              <a:latin typeface="+mj-lt"/>
            </a:rPr>
            <a:t> </a:t>
          </a:r>
          <a:r>
            <a:rPr lang="pl-PL" sz="2000" kern="1200" dirty="0" err="1">
              <a:latin typeface="+mj-lt"/>
            </a:rPr>
            <a:t>also</a:t>
          </a:r>
          <a:r>
            <a:rPr lang="pl-PL" sz="2000" kern="1200" dirty="0">
              <a:latin typeface="+mj-lt"/>
            </a:rPr>
            <a:t> </a:t>
          </a:r>
          <a:r>
            <a:rPr lang="pl-PL" sz="2000" kern="1200" dirty="0" err="1">
              <a:latin typeface="+mj-lt"/>
            </a:rPr>
            <a:t>designate</a:t>
          </a:r>
          <a:r>
            <a:rPr lang="pl-PL" sz="2000" kern="1200" dirty="0">
              <a:latin typeface="+mj-lt"/>
            </a:rPr>
            <a:t> a Sport Class Status. </a:t>
          </a:r>
        </a:p>
      </dsp:txBody>
      <dsp:txXfrm>
        <a:off x="53963" y="53963"/>
        <a:ext cx="5335249" cy="997511"/>
      </dsp:txXfrm>
    </dsp:sp>
    <dsp:sp modelId="{0C609902-37C0-4214-BDA9-D4E39DF5ECEF}">
      <dsp:nvSpPr>
        <dsp:cNvPr id="0" name=""/>
        <dsp:cNvSpPr/>
      </dsp:nvSpPr>
      <dsp:spPr>
        <a:xfrm>
          <a:off x="3538" y="1307549"/>
          <a:ext cx="5436098" cy="1595872"/>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Sport Class Status </a:t>
          </a:r>
          <a:r>
            <a:rPr lang="pl-PL" sz="2000" kern="1200" dirty="0" err="1">
              <a:latin typeface="+mj-lt"/>
            </a:rPr>
            <a:t>indicates</a:t>
          </a:r>
          <a:r>
            <a:rPr lang="pl-PL" sz="2000" kern="1200" dirty="0">
              <a:latin typeface="+mj-lt"/>
            </a:rPr>
            <a:t> </a:t>
          </a:r>
          <a:r>
            <a:rPr lang="pl-PL" sz="2000" kern="1200" dirty="0" err="1">
              <a:latin typeface="+mj-lt"/>
            </a:rPr>
            <a:t>whether</a:t>
          </a:r>
          <a:r>
            <a:rPr lang="pl-PL" sz="2000" kern="1200" dirty="0">
              <a:latin typeface="+mj-lt"/>
            </a:rPr>
            <a:t> </a:t>
          </a:r>
          <a:r>
            <a:rPr lang="pl-PL" sz="2000" kern="1200" dirty="0" err="1">
              <a:latin typeface="+mj-lt"/>
            </a:rPr>
            <a:t>or</a:t>
          </a:r>
          <a:r>
            <a:rPr lang="pl-PL" sz="2000" kern="1200" dirty="0">
              <a:latin typeface="+mj-lt"/>
            </a:rPr>
            <a:t> not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will</a:t>
          </a:r>
          <a:r>
            <a:rPr lang="pl-PL" sz="2000" kern="1200" dirty="0">
              <a:latin typeface="+mj-lt"/>
            </a:rPr>
            <a:t> bee </a:t>
          </a:r>
          <a:r>
            <a:rPr lang="pl-PL" sz="2000" kern="1200" dirty="0" err="1">
              <a:latin typeface="+mj-lt"/>
            </a:rPr>
            <a:t>required</a:t>
          </a:r>
          <a:r>
            <a:rPr lang="pl-PL" sz="2000" kern="1200" dirty="0">
              <a:latin typeface="+mj-lt"/>
            </a:rPr>
            <a:t> to </a:t>
          </a:r>
          <a:r>
            <a:rPr lang="pl-PL" sz="2000" kern="1200" dirty="0" err="1">
              <a:latin typeface="+mj-lt"/>
            </a:rPr>
            <a:t>undertake</a:t>
          </a:r>
          <a:r>
            <a:rPr lang="pl-PL" sz="2000" kern="1200" dirty="0">
              <a:latin typeface="+mj-lt"/>
            </a:rPr>
            <a:t> </a:t>
          </a:r>
          <a:r>
            <a:rPr lang="pl-PL" sz="2000" kern="1200" dirty="0" err="1">
              <a:latin typeface="+mj-lt"/>
            </a:rPr>
            <a:t>Athlete</a:t>
          </a:r>
          <a:r>
            <a:rPr lang="pl-PL" sz="2000" kern="1200" dirty="0">
              <a:latin typeface="+mj-lt"/>
            </a:rPr>
            <a:t> Evaluation in the </a:t>
          </a:r>
          <a:r>
            <a:rPr lang="pl-PL" sz="2000" kern="1200" dirty="0" err="1">
              <a:latin typeface="+mj-lt"/>
            </a:rPr>
            <a:t>future</a:t>
          </a:r>
          <a:r>
            <a:rPr lang="pl-PL" sz="2000" kern="1200" dirty="0">
              <a:latin typeface="+mj-lt"/>
            </a:rPr>
            <a:t>; and </a:t>
          </a:r>
          <a:r>
            <a:rPr lang="pl-PL" sz="2000" kern="1200" dirty="0" err="1">
              <a:latin typeface="+mj-lt"/>
            </a:rPr>
            <a:t>if</a:t>
          </a:r>
          <a:r>
            <a:rPr lang="pl-PL" sz="2000" kern="1200" dirty="0">
              <a:latin typeface="+mj-lt"/>
            </a:rPr>
            <a:t> the </a:t>
          </a:r>
          <a:r>
            <a:rPr lang="pl-PL" sz="2000" kern="1200" dirty="0" err="1">
              <a:latin typeface="+mj-lt"/>
            </a:rPr>
            <a:t>Athlete’s</a:t>
          </a:r>
          <a:r>
            <a:rPr lang="pl-PL" sz="2000" kern="1200" dirty="0">
              <a:latin typeface="+mj-lt"/>
            </a:rPr>
            <a:t> Sport Class </a:t>
          </a:r>
          <a:r>
            <a:rPr lang="pl-PL" sz="2000" kern="1200" dirty="0" err="1">
              <a:latin typeface="+mj-lt"/>
            </a:rPr>
            <a:t>may</a:t>
          </a:r>
          <a:r>
            <a:rPr lang="pl-PL" sz="2000" kern="1200" dirty="0">
              <a:latin typeface="+mj-lt"/>
            </a:rPr>
            <a:t> be </a:t>
          </a:r>
          <a:r>
            <a:rPr lang="pl-PL" sz="2000" kern="1200" dirty="0" err="1">
              <a:latin typeface="+mj-lt"/>
            </a:rPr>
            <a:t>subject</a:t>
          </a:r>
          <a:r>
            <a:rPr lang="pl-PL" sz="2000" kern="1200" dirty="0">
              <a:latin typeface="+mj-lt"/>
            </a:rPr>
            <a:t> to Protest.</a:t>
          </a:r>
        </a:p>
      </dsp:txBody>
      <dsp:txXfrm>
        <a:off x="81442" y="1385453"/>
        <a:ext cx="5280290" cy="1440064"/>
      </dsp:txXfrm>
    </dsp:sp>
    <dsp:sp modelId="{BC7C6BCA-BE8F-48E1-880D-B978EB414E52}">
      <dsp:nvSpPr>
        <dsp:cNvPr id="0" name=""/>
        <dsp:cNvSpPr/>
      </dsp:nvSpPr>
      <dsp:spPr>
        <a:xfrm>
          <a:off x="0" y="3105534"/>
          <a:ext cx="5443175" cy="1763671"/>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New (N)</a:t>
          </a:r>
        </a:p>
        <a:p>
          <a:pPr marL="0" lvl="0" indent="0" algn="just" defTabSz="889000">
            <a:lnSpc>
              <a:spcPct val="90000"/>
            </a:lnSpc>
            <a:spcBef>
              <a:spcPct val="0"/>
            </a:spcBef>
            <a:spcAft>
              <a:spcPct val="35000"/>
            </a:spcAft>
            <a:buNone/>
          </a:pPr>
          <a:r>
            <a:rPr lang="pl-PL" sz="2000" kern="1200" dirty="0" err="1">
              <a:latin typeface="+mj-lt"/>
            </a:rPr>
            <a:t>Review</a:t>
          </a:r>
          <a:r>
            <a:rPr lang="pl-PL" sz="2000" kern="1200" dirty="0">
              <a:latin typeface="+mj-lt"/>
            </a:rPr>
            <a:t> (R)</a:t>
          </a:r>
        </a:p>
        <a:p>
          <a:pPr marL="0" lvl="0" indent="0" algn="just" defTabSz="889000">
            <a:lnSpc>
              <a:spcPct val="90000"/>
            </a:lnSpc>
            <a:spcBef>
              <a:spcPct val="0"/>
            </a:spcBef>
            <a:spcAft>
              <a:spcPct val="35000"/>
            </a:spcAft>
            <a:buNone/>
          </a:pPr>
          <a:r>
            <a:rPr lang="pl-PL" sz="2000" kern="1200" dirty="0" err="1">
              <a:latin typeface="+mj-lt"/>
            </a:rPr>
            <a:t>Review</a:t>
          </a:r>
          <a:r>
            <a:rPr lang="pl-PL" sz="2000" kern="1200" dirty="0">
              <a:latin typeface="+mj-lt"/>
            </a:rPr>
            <a:t> with a </a:t>
          </a:r>
          <a:r>
            <a:rPr lang="pl-PL" sz="2000" kern="1200" dirty="0" err="1">
              <a:latin typeface="+mj-lt"/>
            </a:rPr>
            <a:t>Fixed</a:t>
          </a:r>
          <a:r>
            <a:rPr lang="pl-PL" sz="2000" kern="1200" dirty="0">
              <a:latin typeface="+mj-lt"/>
            </a:rPr>
            <a:t> </a:t>
          </a:r>
          <a:r>
            <a:rPr lang="pl-PL" sz="2000" kern="1200" dirty="0" err="1">
              <a:latin typeface="+mj-lt"/>
            </a:rPr>
            <a:t>Review</a:t>
          </a:r>
          <a:r>
            <a:rPr lang="pl-PL" sz="2000" kern="1200" dirty="0">
              <a:latin typeface="+mj-lt"/>
            </a:rPr>
            <a:t> </a:t>
          </a:r>
          <a:r>
            <a:rPr lang="pl-PL" sz="2000" kern="1200" dirty="0" err="1">
              <a:latin typeface="+mj-lt"/>
            </a:rPr>
            <a:t>Date</a:t>
          </a:r>
          <a:r>
            <a:rPr lang="pl-PL" sz="2000" kern="1200" dirty="0">
              <a:latin typeface="+mj-lt"/>
            </a:rPr>
            <a:t> (FRD)</a:t>
          </a:r>
        </a:p>
        <a:p>
          <a:pPr marL="0" lvl="0" indent="0" algn="just" defTabSz="889000">
            <a:lnSpc>
              <a:spcPct val="90000"/>
            </a:lnSpc>
            <a:spcBef>
              <a:spcPct val="0"/>
            </a:spcBef>
            <a:spcAft>
              <a:spcPct val="35000"/>
            </a:spcAft>
            <a:buNone/>
          </a:pPr>
          <a:r>
            <a:rPr lang="pl-PL" sz="2000" kern="1200" dirty="0" err="1">
              <a:latin typeface="+mj-lt"/>
            </a:rPr>
            <a:t>Confirmed</a:t>
          </a:r>
          <a:r>
            <a:rPr lang="pl-PL" sz="2000" kern="1200" dirty="0">
              <a:latin typeface="+mj-lt"/>
            </a:rPr>
            <a:t> (C)</a:t>
          </a:r>
        </a:p>
      </dsp:txBody>
      <dsp:txXfrm>
        <a:off x="86095" y="3191629"/>
        <a:ext cx="5270985" cy="159148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3CB61-A9A2-4021-93CC-FDE1C1F22D3E}">
      <dsp:nvSpPr>
        <dsp:cNvPr id="0" name=""/>
        <dsp:cNvSpPr/>
      </dsp:nvSpPr>
      <dsp:spPr>
        <a:xfrm>
          <a:off x="0" y="403621"/>
          <a:ext cx="5446053" cy="1423174"/>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An Athlete is allocated Sport Class Status New (N) by the </a:t>
          </a:r>
          <a:r>
            <a:rPr lang="pl-PL" sz="2000" kern="1200" dirty="0">
              <a:solidFill>
                <a:schemeClr val="bg1"/>
              </a:solidFill>
              <a:latin typeface="+mj-lt"/>
            </a:rPr>
            <a:t>WWR </a:t>
          </a:r>
          <a:r>
            <a:rPr lang="en-US" sz="2000" kern="1200" dirty="0">
              <a:solidFill>
                <a:schemeClr val="bg1"/>
              </a:solidFill>
              <a:latin typeface="+mj-lt"/>
            </a:rPr>
            <a:t>prior to attending the Athlete’s first</a:t>
          </a:r>
          <a:r>
            <a:rPr lang="pl-PL" sz="2000" kern="1200" dirty="0">
              <a:solidFill>
                <a:schemeClr val="bg1"/>
              </a:solidFill>
              <a:latin typeface="+mj-lt"/>
            </a:rPr>
            <a:t> </a:t>
          </a:r>
          <a:r>
            <a:rPr lang="en-US" sz="2000" kern="1200" dirty="0">
              <a:solidFill>
                <a:schemeClr val="bg1"/>
              </a:solidFill>
              <a:latin typeface="+mj-lt"/>
            </a:rPr>
            <a:t>Evaluation Session. </a:t>
          </a:r>
          <a:endParaRPr lang="pl-PL" sz="2000" kern="1200" dirty="0">
            <a:solidFill>
              <a:schemeClr val="bg1"/>
            </a:solidFill>
            <a:latin typeface="+mj-lt"/>
          </a:endParaRPr>
        </a:p>
      </dsp:txBody>
      <dsp:txXfrm>
        <a:off x="69474" y="473095"/>
        <a:ext cx="5307105" cy="1284226"/>
      </dsp:txXfrm>
    </dsp:sp>
    <dsp:sp modelId="{0C609902-37C0-4214-BDA9-D4E39DF5ECEF}">
      <dsp:nvSpPr>
        <dsp:cNvPr id="0" name=""/>
        <dsp:cNvSpPr/>
      </dsp:nvSpPr>
      <dsp:spPr>
        <a:xfrm>
          <a:off x="0" y="2013995"/>
          <a:ext cx="5446053" cy="1406924"/>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An Athlete</a:t>
          </a:r>
          <a:r>
            <a:rPr lang="pl-PL" sz="2000" kern="1200" dirty="0">
              <a:solidFill>
                <a:schemeClr val="bg1"/>
              </a:solidFill>
              <a:latin typeface="+mj-lt"/>
            </a:rPr>
            <a:t> </a:t>
          </a:r>
          <a:r>
            <a:rPr lang="en-US" sz="2000" kern="1200" dirty="0">
              <a:solidFill>
                <a:schemeClr val="bg1"/>
              </a:solidFill>
              <a:latin typeface="+mj-lt"/>
            </a:rPr>
            <a:t>with Sport Class Status New must attend an Evaluation Session prior to competing at any International Competition</a:t>
          </a:r>
          <a:r>
            <a:rPr lang="pl-PL" sz="2000" kern="1200" dirty="0">
              <a:solidFill>
                <a:schemeClr val="bg1"/>
              </a:solidFill>
              <a:latin typeface="+mj-lt"/>
            </a:rPr>
            <a:t>. </a:t>
          </a:r>
        </a:p>
      </dsp:txBody>
      <dsp:txXfrm>
        <a:off x="68680" y="2082675"/>
        <a:ext cx="5308693" cy="1269564"/>
      </dsp:txXfrm>
    </dsp:sp>
    <dsp:sp modelId="{BC7C6BCA-BE8F-48E1-880D-B978EB414E52}">
      <dsp:nvSpPr>
        <dsp:cNvPr id="0" name=""/>
        <dsp:cNvSpPr/>
      </dsp:nvSpPr>
      <dsp:spPr>
        <a:xfrm>
          <a:off x="0" y="3608120"/>
          <a:ext cx="5446053" cy="1406924"/>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If an Athlete, who enters the Competition with Sport Class Status New, does not</a:t>
          </a:r>
          <a:r>
            <a:rPr lang="pl-PL" sz="2000" kern="1200" dirty="0">
              <a:solidFill>
                <a:schemeClr val="bg1"/>
              </a:solidFill>
              <a:latin typeface="+mj-lt"/>
            </a:rPr>
            <a:t> </a:t>
          </a:r>
          <a:r>
            <a:rPr lang="en-US" sz="2000" kern="1200" dirty="0">
              <a:solidFill>
                <a:schemeClr val="bg1"/>
              </a:solidFill>
              <a:latin typeface="+mj-lt"/>
            </a:rPr>
            <a:t>complete First Appearance, the OA tracking code is removed and the Athlete is</a:t>
          </a:r>
          <a:r>
            <a:rPr lang="pl-PL" sz="2000" kern="1200" dirty="0">
              <a:solidFill>
                <a:schemeClr val="bg1"/>
              </a:solidFill>
              <a:latin typeface="+mj-lt"/>
            </a:rPr>
            <a:t> </a:t>
          </a:r>
          <a:r>
            <a:rPr lang="pl-PL" sz="2000" kern="1200" dirty="0" err="1">
              <a:solidFill>
                <a:schemeClr val="bg1"/>
              </a:solidFill>
              <a:latin typeface="+mj-lt"/>
            </a:rPr>
            <a:t>allocated</a:t>
          </a:r>
          <a:r>
            <a:rPr lang="pl-PL" sz="2000" kern="1200" dirty="0">
              <a:solidFill>
                <a:schemeClr val="bg1"/>
              </a:solidFill>
              <a:latin typeface="+mj-lt"/>
            </a:rPr>
            <a:t> CNC. </a:t>
          </a:r>
        </a:p>
      </dsp:txBody>
      <dsp:txXfrm>
        <a:off x="68680" y="3676800"/>
        <a:ext cx="5308693" cy="12695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92FE8-02C2-409A-9E78-09B793908D16}">
      <dsp:nvSpPr>
        <dsp:cNvPr id="0" name=""/>
        <dsp:cNvSpPr/>
      </dsp:nvSpPr>
      <dsp:spPr>
        <a:xfrm>
          <a:off x="0" y="229327"/>
          <a:ext cx="5394723" cy="130220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An </a:t>
          </a:r>
          <a:r>
            <a:rPr lang="pl-PL" sz="2000" kern="1200" dirty="0">
              <a:solidFill>
                <a:schemeClr val="bg1"/>
              </a:solidFill>
              <a:latin typeface="+mj-lt"/>
            </a:rPr>
            <a:t>a</a:t>
          </a:r>
          <a:r>
            <a:rPr lang="en-US" sz="2000" kern="1200" dirty="0">
              <a:solidFill>
                <a:schemeClr val="bg1"/>
              </a:solidFill>
              <a:latin typeface="+mj-lt"/>
            </a:rPr>
            <a:t>thlete will be designated Sport Class Status R if the Classification Panel believes that further Evaluation Sessions will be required</a:t>
          </a:r>
          <a:r>
            <a:rPr lang="pl-PL" sz="2000" kern="1200" dirty="0">
              <a:solidFill>
                <a:schemeClr val="bg1"/>
              </a:solidFill>
              <a:latin typeface="+mj-lt"/>
            </a:rPr>
            <a:t>:</a:t>
          </a:r>
          <a:r>
            <a:rPr lang="en-US" sz="2000" kern="1200" dirty="0">
              <a:solidFill>
                <a:schemeClr val="bg1"/>
              </a:solidFill>
              <a:latin typeface="+mj-lt"/>
            </a:rPr>
            <a:t> </a:t>
          </a:r>
          <a:endParaRPr lang="pl-PL" sz="2000" kern="1200" dirty="0">
            <a:solidFill>
              <a:schemeClr val="bg1"/>
            </a:solidFill>
            <a:latin typeface="+mj-lt"/>
          </a:endParaRPr>
        </a:p>
      </dsp:txBody>
      <dsp:txXfrm>
        <a:off x="63568" y="292895"/>
        <a:ext cx="5267587" cy="1175064"/>
      </dsp:txXfrm>
    </dsp:sp>
    <dsp:sp modelId="{9EBE4A56-CC78-49D7-AC05-5550B1469C7D}">
      <dsp:nvSpPr>
        <dsp:cNvPr id="0" name=""/>
        <dsp:cNvSpPr/>
      </dsp:nvSpPr>
      <dsp:spPr>
        <a:xfrm>
          <a:off x="0" y="1531528"/>
          <a:ext cx="5394723" cy="152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282"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n-US" sz="1800" kern="1200" dirty="0">
              <a:solidFill>
                <a:srgbClr val="000000"/>
              </a:solidFill>
              <a:latin typeface="+mj-lt"/>
            </a:rPr>
            <a:t>only recently entered Competitions licensed or </a:t>
          </a:r>
          <a:r>
            <a:rPr lang="en-US" sz="1800" kern="1200" dirty="0" err="1">
              <a:solidFill>
                <a:srgbClr val="000000"/>
              </a:solidFill>
              <a:latin typeface="+mj-lt"/>
            </a:rPr>
            <a:t>recognised</a:t>
          </a:r>
          <a:r>
            <a:rPr lang="en-US" sz="1800" kern="1200" dirty="0">
              <a:solidFill>
                <a:srgbClr val="000000"/>
              </a:solidFill>
              <a:latin typeface="+mj-lt"/>
            </a:rPr>
            <a:t> by the </a:t>
          </a:r>
          <a:r>
            <a:rPr lang="pl-PL" sz="1800" kern="1200" dirty="0">
              <a:solidFill>
                <a:srgbClr val="000000"/>
              </a:solidFill>
              <a:latin typeface="+mj-lt"/>
            </a:rPr>
            <a:t>WWR; </a:t>
          </a:r>
          <a:endParaRPr lang="pl-PL" sz="1800" kern="1200" dirty="0">
            <a:latin typeface="+mj-lt"/>
          </a:endParaRPr>
        </a:p>
        <a:p>
          <a:pPr marL="171450" lvl="1" indent="-171450" algn="just" defTabSz="800100">
            <a:lnSpc>
              <a:spcPct val="90000"/>
            </a:lnSpc>
            <a:spcBef>
              <a:spcPct val="0"/>
            </a:spcBef>
            <a:spcAft>
              <a:spcPct val="20000"/>
            </a:spcAft>
            <a:buChar char="•"/>
          </a:pPr>
          <a:r>
            <a:rPr lang="en-US" sz="1800" kern="1200" dirty="0">
              <a:solidFill>
                <a:srgbClr val="000000"/>
              </a:solidFill>
              <a:latin typeface="+mj-lt"/>
            </a:rPr>
            <a:t>has a fluctuating and/or progressive Impairment/</a:t>
          </a:r>
          <a:r>
            <a:rPr lang="pl-PL" sz="1800" kern="1200" dirty="0">
              <a:solidFill>
                <a:srgbClr val="000000"/>
              </a:solidFill>
              <a:latin typeface="+mj-lt"/>
            </a:rPr>
            <a:t> </a:t>
          </a:r>
          <a:r>
            <a:rPr lang="en-US" sz="1800" kern="1200" dirty="0">
              <a:solidFill>
                <a:srgbClr val="000000"/>
              </a:solidFill>
              <a:latin typeface="+mj-lt"/>
            </a:rPr>
            <a:t>Impairments that is/are permanent but not</a:t>
          </a:r>
          <a:r>
            <a:rPr lang="pl-PL" sz="1800" kern="1200" dirty="0">
              <a:solidFill>
                <a:srgbClr val="000000"/>
              </a:solidFill>
              <a:latin typeface="+mj-lt"/>
            </a:rPr>
            <a:t> </a:t>
          </a:r>
          <a:r>
            <a:rPr lang="pl-PL" sz="1800" kern="1200" dirty="0" err="1">
              <a:solidFill>
                <a:srgbClr val="000000"/>
              </a:solidFill>
              <a:latin typeface="+mj-lt"/>
            </a:rPr>
            <a:t>stable</a:t>
          </a:r>
          <a:r>
            <a:rPr lang="pl-PL" sz="1800" kern="1200" dirty="0">
              <a:solidFill>
                <a:srgbClr val="000000"/>
              </a:solidFill>
              <a:latin typeface="+mj-lt"/>
            </a:rPr>
            <a:t>; </a:t>
          </a:r>
        </a:p>
        <a:p>
          <a:pPr marL="171450" lvl="1" indent="-171450" algn="just" defTabSz="800100">
            <a:lnSpc>
              <a:spcPct val="90000"/>
            </a:lnSpc>
            <a:spcBef>
              <a:spcPct val="0"/>
            </a:spcBef>
            <a:spcAft>
              <a:spcPct val="20000"/>
            </a:spcAft>
            <a:buChar char="•"/>
          </a:pPr>
          <a:r>
            <a:rPr lang="en-US" sz="1800" kern="1200" dirty="0">
              <a:solidFill>
                <a:srgbClr val="000000"/>
              </a:solidFill>
              <a:latin typeface="+mj-lt"/>
            </a:rPr>
            <a:t>has not yet reached full muscular skeletal or sports maturity.</a:t>
          </a:r>
          <a:endParaRPr lang="pl-PL" sz="1800" kern="1200" dirty="0">
            <a:solidFill>
              <a:srgbClr val="000000"/>
            </a:solidFill>
            <a:latin typeface="+mj-lt"/>
          </a:endParaRPr>
        </a:p>
      </dsp:txBody>
      <dsp:txXfrm>
        <a:off x="0" y="1531528"/>
        <a:ext cx="5394723" cy="1527160"/>
      </dsp:txXfrm>
    </dsp:sp>
    <dsp:sp modelId="{BEC7B1D7-3E9D-4FEA-A5CE-316962D5F512}">
      <dsp:nvSpPr>
        <dsp:cNvPr id="0" name=""/>
        <dsp:cNvSpPr/>
      </dsp:nvSpPr>
      <dsp:spPr>
        <a:xfrm>
          <a:off x="0" y="3215877"/>
          <a:ext cx="5394723" cy="2057189"/>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If the </a:t>
          </a:r>
          <a:r>
            <a:rPr lang="pl-PL" sz="2000" kern="1200" dirty="0">
              <a:solidFill>
                <a:schemeClr val="bg1"/>
              </a:solidFill>
              <a:latin typeface="+mj-lt"/>
            </a:rPr>
            <a:t>WWR </a:t>
          </a:r>
          <a:r>
            <a:rPr lang="en-US" sz="2000" kern="1200" dirty="0">
              <a:solidFill>
                <a:schemeClr val="bg1"/>
              </a:solidFill>
              <a:latin typeface="+mj-lt"/>
            </a:rPr>
            <a:t>changes any Sport Class criteria </a:t>
          </a:r>
          <a:r>
            <a:rPr lang="pl-PL" sz="2000" kern="1200" dirty="0">
              <a:solidFill>
                <a:schemeClr val="bg1"/>
              </a:solidFill>
              <a:latin typeface="+mj-lt"/>
            </a:rPr>
            <a:t>and/</a:t>
          </a:r>
          <a:r>
            <a:rPr lang="pl-PL" sz="2000" kern="1200" dirty="0" err="1">
              <a:solidFill>
                <a:schemeClr val="bg1"/>
              </a:solidFill>
              <a:latin typeface="+mj-lt"/>
            </a:rPr>
            <a:t>or</a:t>
          </a:r>
          <a:r>
            <a:rPr lang="pl-PL" sz="2000" kern="1200" dirty="0">
              <a:solidFill>
                <a:schemeClr val="bg1"/>
              </a:solidFill>
              <a:latin typeface="+mj-lt"/>
            </a:rPr>
            <a:t> </a:t>
          </a:r>
          <a:r>
            <a:rPr lang="pl-PL" sz="2000" kern="1200" dirty="0" err="1">
              <a:solidFill>
                <a:schemeClr val="bg1"/>
              </a:solidFill>
              <a:latin typeface="+mj-lt"/>
            </a:rPr>
            <a:t>assessment</a:t>
          </a:r>
          <a:r>
            <a:rPr lang="pl-PL" sz="2000" kern="1200" dirty="0">
              <a:solidFill>
                <a:schemeClr val="bg1"/>
              </a:solidFill>
              <a:latin typeface="+mj-lt"/>
            </a:rPr>
            <a:t> </a:t>
          </a:r>
          <a:r>
            <a:rPr lang="pl-PL" sz="2000" kern="1200" dirty="0" err="1">
              <a:solidFill>
                <a:schemeClr val="bg1"/>
              </a:solidFill>
              <a:latin typeface="+mj-lt"/>
            </a:rPr>
            <a:t>methods</a:t>
          </a:r>
          <a:r>
            <a:rPr lang="pl-PL" sz="2000" kern="1200" dirty="0">
              <a:solidFill>
                <a:schemeClr val="bg1"/>
              </a:solidFill>
              <a:latin typeface="+mj-lt"/>
            </a:rPr>
            <a:t>, WWR</a:t>
          </a:r>
          <a:r>
            <a:rPr lang="en-US" sz="2000" kern="1200" dirty="0">
              <a:solidFill>
                <a:schemeClr val="bg1"/>
              </a:solidFill>
              <a:latin typeface="+mj-lt"/>
            </a:rPr>
            <a:t> may reassign any </a:t>
          </a:r>
          <a:r>
            <a:rPr lang="pl-PL" sz="2000" kern="1200" dirty="0">
              <a:solidFill>
                <a:schemeClr val="bg1"/>
              </a:solidFill>
              <a:latin typeface="+mj-lt"/>
            </a:rPr>
            <a:t>a</a:t>
          </a:r>
          <a:r>
            <a:rPr lang="en-US" sz="2000" kern="1200" dirty="0">
              <a:solidFill>
                <a:schemeClr val="bg1"/>
              </a:solidFill>
              <a:latin typeface="+mj-lt"/>
            </a:rPr>
            <a:t>thlete who holds Sport Class Status C</a:t>
          </a:r>
          <a:r>
            <a:rPr lang="pl-PL" sz="2000" kern="1200" dirty="0">
              <a:solidFill>
                <a:schemeClr val="bg1"/>
              </a:solidFill>
              <a:latin typeface="+mj-lt"/>
            </a:rPr>
            <a:t> </a:t>
          </a:r>
          <a:r>
            <a:rPr lang="pl-PL" sz="2000" kern="1200" dirty="0" err="1">
              <a:solidFill>
                <a:schemeClr val="bg1"/>
              </a:solidFill>
              <a:latin typeface="+mj-lt"/>
            </a:rPr>
            <a:t>or</a:t>
          </a:r>
          <a:r>
            <a:rPr lang="pl-PL" sz="2000" kern="1200" dirty="0">
              <a:solidFill>
                <a:schemeClr val="bg1"/>
              </a:solidFill>
              <a:latin typeface="+mj-lt"/>
            </a:rPr>
            <a:t> FRD </a:t>
          </a:r>
          <a:r>
            <a:rPr lang="en-US" sz="2000" kern="1200" dirty="0">
              <a:solidFill>
                <a:schemeClr val="bg1"/>
              </a:solidFill>
              <a:latin typeface="+mj-lt"/>
            </a:rPr>
            <a:t>with Sport Class Status R and</a:t>
          </a:r>
          <a:r>
            <a:rPr lang="pl-PL" sz="2000" kern="1200" dirty="0">
              <a:solidFill>
                <a:schemeClr val="bg1"/>
              </a:solidFill>
              <a:latin typeface="+mj-lt"/>
            </a:rPr>
            <a:t> </a:t>
          </a:r>
          <a:r>
            <a:rPr lang="en-US" sz="2000" kern="1200" dirty="0">
              <a:solidFill>
                <a:schemeClr val="bg1"/>
              </a:solidFill>
              <a:latin typeface="+mj-lt"/>
            </a:rPr>
            <a:t>require that the </a:t>
          </a:r>
          <a:r>
            <a:rPr lang="pl-PL" sz="2000" kern="1200" dirty="0">
              <a:solidFill>
                <a:schemeClr val="bg1"/>
              </a:solidFill>
              <a:latin typeface="+mj-lt"/>
            </a:rPr>
            <a:t>a</a:t>
          </a:r>
          <a:r>
            <a:rPr lang="en-US" sz="2000" kern="1200" dirty="0">
              <a:solidFill>
                <a:schemeClr val="bg1"/>
              </a:solidFill>
              <a:latin typeface="+mj-lt"/>
            </a:rPr>
            <a:t>thlete attend an Evaluation Session at the earliest available</a:t>
          </a:r>
          <a:r>
            <a:rPr lang="pl-PL" sz="2000" kern="1200" dirty="0">
              <a:solidFill>
                <a:schemeClr val="bg1"/>
              </a:solidFill>
              <a:latin typeface="+mj-lt"/>
            </a:rPr>
            <a:t> </a:t>
          </a:r>
          <a:r>
            <a:rPr lang="pl-PL" sz="2000" kern="1200" dirty="0" err="1">
              <a:solidFill>
                <a:schemeClr val="bg1"/>
              </a:solidFill>
              <a:latin typeface="+mj-lt"/>
            </a:rPr>
            <a:t>opportunity</a:t>
          </a:r>
          <a:r>
            <a:rPr lang="pl-PL" sz="2000" kern="1200" dirty="0">
              <a:solidFill>
                <a:schemeClr val="bg1"/>
              </a:solidFill>
              <a:latin typeface="+mj-lt"/>
            </a:rPr>
            <a:t>.</a:t>
          </a:r>
        </a:p>
      </dsp:txBody>
      <dsp:txXfrm>
        <a:off x="100424" y="3316301"/>
        <a:ext cx="5193875" cy="18563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4B96C-2D05-44D1-A8BF-E652C99209D1}">
      <dsp:nvSpPr>
        <dsp:cNvPr id="0" name=""/>
        <dsp:cNvSpPr/>
      </dsp:nvSpPr>
      <dsp:spPr>
        <a:xfrm>
          <a:off x="0" y="178520"/>
          <a:ext cx="5264766" cy="235755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An Athlete who enters a Competition with </a:t>
          </a:r>
          <a:r>
            <a:rPr lang="pl-PL" sz="2000" kern="1200" dirty="0">
              <a:solidFill>
                <a:schemeClr val="bg1"/>
              </a:solidFill>
              <a:latin typeface="+mj-lt"/>
            </a:rPr>
            <a:t>R S</a:t>
          </a:r>
          <a:r>
            <a:rPr lang="en-US" sz="2000" kern="1200" dirty="0">
              <a:solidFill>
                <a:schemeClr val="bg1"/>
              </a:solidFill>
              <a:latin typeface="+mj-lt"/>
            </a:rPr>
            <a:t>tatus that is not resolved at the Competition,</a:t>
          </a:r>
          <a:r>
            <a:rPr lang="pl-PL" sz="2000" kern="1200" dirty="0">
              <a:solidFill>
                <a:schemeClr val="bg1"/>
              </a:solidFill>
              <a:latin typeface="+mj-lt"/>
            </a:rPr>
            <a:t> </a:t>
          </a:r>
          <a:r>
            <a:rPr lang="en-US" sz="2000" kern="1200" dirty="0">
              <a:solidFill>
                <a:schemeClr val="bg1"/>
              </a:solidFill>
              <a:latin typeface="+mj-lt"/>
            </a:rPr>
            <a:t>will have a </a:t>
          </a:r>
          <a:r>
            <a:rPr lang="en-US" sz="2000" b="1" kern="1200" dirty="0">
              <a:solidFill>
                <a:schemeClr val="bg1"/>
              </a:solidFill>
              <a:latin typeface="+mj-lt"/>
            </a:rPr>
            <a:t>two-year time period </a:t>
          </a:r>
          <a:r>
            <a:rPr lang="en-US" sz="2000" kern="1200" dirty="0">
              <a:solidFill>
                <a:schemeClr val="bg1"/>
              </a:solidFill>
              <a:latin typeface="+mj-lt"/>
            </a:rPr>
            <a:t>in which to complete Athlete Evaluation; after which date the</a:t>
          </a:r>
          <a:r>
            <a:rPr lang="pl-PL" sz="2000" kern="1200" dirty="0">
              <a:solidFill>
                <a:schemeClr val="bg1"/>
              </a:solidFill>
              <a:latin typeface="+mj-lt"/>
            </a:rPr>
            <a:t> </a:t>
          </a:r>
          <a:r>
            <a:rPr lang="en-US" sz="2000" kern="1200" dirty="0">
              <a:solidFill>
                <a:schemeClr val="bg1"/>
              </a:solidFill>
              <a:latin typeface="+mj-lt"/>
            </a:rPr>
            <a:t>R </a:t>
          </a:r>
          <a:r>
            <a:rPr lang="pl-PL" sz="2000" kern="1200" dirty="0">
              <a:solidFill>
                <a:schemeClr val="bg1"/>
              </a:solidFill>
              <a:latin typeface="+mj-lt"/>
            </a:rPr>
            <a:t>S</a:t>
          </a:r>
          <a:r>
            <a:rPr lang="en-US" sz="2000" kern="1200" dirty="0">
              <a:solidFill>
                <a:schemeClr val="bg1"/>
              </a:solidFill>
              <a:latin typeface="+mj-lt"/>
            </a:rPr>
            <a:t>tatus will convert to CNC and the Athlete will no longer have a valid Sport Class or Sport</a:t>
          </a:r>
          <a:r>
            <a:rPr lang="pl-PL" sz="2000" kern="1200" dirty="0">
              <a:solidFill>
                <a:schemeClr val="bg1"/>
              </a:solidFill>
              <a:latin typeface="+mj-lt"/>
            </a:rPr>
            <a:t> Class Status.</a:t>
          </a:r>
        </a:p>
      </dsp:txBody>
      <dsp:txXfrm>
        <a:off x="115086" y="293606"/>
        <a:ext cx="5034594" cy="2127378"/>
      </dsp:txXfrm>
    </dsp:sp>
    <dsp:sp modelId="{BEC7B1D7-3E9D-4FEA-A5CE-316962D5F512}">
      <dsp:nvSpPr>
        <dsp:cNvPr id="0" name=""/>
        <dsp:cNvSpPr/>
      </dsp:nvSpPr>
      <dsp:spPr>
        <a:xfrm>
          <a:off x="0" y="2723270"/>
          <a:ext cx="5264766" cy="235755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The Athlete may apply with the </a:t>
          </a:r>
          <a:r>
            <a:rPr lang="pl-PL" sz="2000" kern="1200" dirty="0">
              <a:solidFill>
                <a:schemeClr val="bg1"/>
              </a:solidFill>
              <a:latin typeface="+mj-lt"/>
            </a:rPr>
            <a:t>WWR</a:t>
          </a:r>
          <a:r>
            <a:rPr lang="en-US" sz="2000" kern="1200" dirty="0">
              <a:solidFill>
                <a:schemeClr val="bg1"/>
              </a:solidFill>
              <a:latin typeface="+mj-lt"/>
            </a:rPr>
            <a:t> for an exception to</a:t>
          </a:r>
          <a:r>
            <a:rPr lang="pl-PL" sz="2000" kern="1200" dirty="0">
              <a:solidFill>
                <a:schemeClr val="bg1"/>
              </a:solidFill>
              <a:latin typeface="+mj-lt"/>
            </a:rPr>
            <a:t> </a:t>
          </a:r>
          <a:r>
            <a:rPr lang="en-US" sz="2000" kern="1200" dirty="0">
              <a:solidFill>
                <a:schemeClr val="bg1"/>
              </a:solidFill>
              <a:latin typeface="+mj-lt"/>
            </a:rPr>
            <a:t>this two-year time period based on medical or health conditions that have had an effect on the</a:t>
          </a:r>
          <a:r>
            <a:rPr lang="pl-PL" sz="2000" kern="1200" dirty="0">
              <a:solidFill>
                <a:schemeClr val="bg1"/>
              </a:solidFill>
              <a:latin typeface="+mj-lt"/>
            </a:rPr>
            <a:t> </a:t>
          </a:r>
          <a:r>
            <a:rPr lang="en-US" sz="2000" kern="1200" dirty="0">
              <a:solidFill>
                <a:schemeClr val="bg1"/>
              </a:solidFill>
              <a:latin typeface="+mj-lt"/>
            </a:rPr>
            <a:t>Athlete’s ability to participate in Wheelchair Rugby. </a:t>
          </a:r>
          <a:endParaRPr lang="pl-PL" sz="2000" kern="1200" dirty="0">
            <a:solidFill>
              <a:schemeClr val="bg1"/>
            </a:solidFill>
            <a:latin typeface="+mj-lt"/>
          </a:endParaRPr>
        </a:p>
      </dsp:txBody>
      <dsp:txXfrm>
        <a:off x="115086" y="2838356"/>
        <a:ext cx="5034594" cy="212737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B1AB1-8E5E-4415-A645-C247689ECA61}">
      <dsp:nvSpPr>
        <dsp:cNvPr id="0" name=""/>
        <dsp:cNvSpPr/>
      </dsp:nvSpPr>
      <dsp:spPr>
        <a:xfrm>
          <a:off x="0" y="756610"/>
          <a:ext cx="5374129" cy="1804867"/>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The Athlete who ha</a:t>
          </a:r>
          <a:r>
            <a:rPr lang="pl-PL" sz="2000" kern="1200" dirty="0">
              <a:solidFill>
                <a:schemeClr val="bg1"/>
              </a:solidFill>
              <a:latin typeface="+mj-lt"/>
            </a:rPr>
            <a:t>s</a:t>
          </a:r>
          <a:r>
            <a:rPr lang="en-US" sz="2000" kern="1200" dirty="0">
              <a:solidFill>
                <a:schemeClr val="bg1"/>
              </a:solidFill>
              <a:latin typeface="+mj-lt"/>
            </a:rPr>
            <a:t> R Status because of a progressive health condition may continue</a:t>
          </a:r>
          <a:r>
            <a:rPr lang="pl-PL" sz="2000" kern="1200" dirty="0">
              <a:solidFill>
                <a:schemeClr val="bg1"/>
              </a:solidFill>
              <a:latin typeface="+mj-lt"/>
            </a:rPr>
            <a:t> </a:t>
          </a:r>
          <a:r>
            <a:rPr lang="en-US" sz="2000" kern="1200" dirty="0">
              <a:solidFill>
                <a:schemeClr val="bg1"/>
              </a:solidFill>
              <a:latin typeface="+mj-lt"/>
            </a:rPr>
            <a:t>to have Review Status without an expiration date.</a:t>
          </a:r>
          <a:endParaRPr lang="pl-PL" sz="2000" kern="1200" dirty="0">
            <a:solidFill>
              <a:schemeClr val="bg1"/>
            </a:solidFill>
            <a:latin typeface="+mj-lt"/>
          </a:endParaRPr>
        </a:p>
      </dsp:txBody>
      <dsp:txXfrm>
        <a:off x="88106" y="844716"/>
        <a:ext cx="5197917" cy="1628655"/>
      </dsp:txXfrm>
    </dsp:sp>
    <dsp:sp modelId="{2E756381-EB57-44C5-806B-2BEFF93A25F2}">
      <dsp:nvSpPr>
        <dsp:cNvPr id="0" name=""/>
        <dsp:cNvSpPr/>
      </dsp:nvSpPr>
      <dsp:spPr>
        <a:xfrm>
          <a:off x="0" y="2748677"/>
          <a:ext cx="5374129" cy="1754053"/>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solidFill>
                <a:schemeClr val="bg1"/>
              </a:solidFill>
              <a:latin typeface="+mj-lt"/>
            </a:rPr>
            <a:t>If</a:t>
          </a:r>
          <a:r>
            <a:rPr lang="pl-PL" sz="2000" kern="1200" dirty="0">
              <a:solidFill>
                <a:schemeClr val="bg1"/>
              </a:solidFill>
              <a:latin typeface="+mj-lt"/>
            </a:rPr>
            <a:t> Classification Panel </a:t>
          </a:r>
          <a:r>
            <a:rPr lang="pl-PL" sz="2000" kern="1200" dirty="0" err="1">
              <a:solidFill>
                <a:schemeClr val="bg1"/>
              </a:solidFill>
              <a:latin typeface="+mj-lt"/>
            </a:rPr>
            <a:t>consists</a:t>
          </a:r>
          <a:r>
            <a:rPr lang="pl-PL" sz="2000" kern="1200" dirty="0">
              <a:solidFill>
                <a:schemeClr val="bg1"/>
              </a:solidFill>
              <a:latin typeface="+mj-lt"/>
            </a:rPr>
            <a:t> of less </a:t>
          </a:r>
          <a:r>
            <a:rPr lang="pl-PL" sz="2000" kern="1200" dirty="0" err="1">
              <a:solidFill>
                <a:schemeClr val="bg1"/>
              </a:solidFill>
              <a:latin typeface="+mj-lt"/>
            </a:rPr>
            <a:t>than</a:t>
          </a:r>
          <a:r>
            <a:rPr lang="pl-PL" sz="2000" kern="1200" dirty="0">
              <a:solidFill>
                <a:schemeClr val="bg1"/>
              </a:solidFill>
              <a:latin typeface="+mj-lt"/>
            </a:rPr>
            <a:t> 3 </a:t>
          </a:r>
          <a:r>
            <a:rPr lang="pl-PL" sz="2000" kern="1200" dirty="0" err="1">
              <a:solidFill>
                <a:schemeClr val="bg1"/>
              </a:solidFill>
              <a:latin typeface="+mj-lt"/>
            </a:rPr>
            <a:t>classifiers</a:t>
          </a:r>
          <a:r>
            <a:rPr lang="pl-PL" sz="2000" kern="1200" dirty="0">
              <a:solidFill>
                <a:schemeClr val="bg1"/>
              </a:solidFill>
              <a:latin typeface="+mj-lt"/>
            </a:rPr>
            <a:t> </a:t>
          </a:r>
          <a:r>
            <a:rPr lang="pl-PL" sz="2000" kern="1200" dirty="0" err="1">
              <a:solidFill>
                <a:schemeClr val="bg1"/>
              </a:solidFill>
              <a:latin typeface="+mj-lt"/>
            </a:rPr>
            <a:t>must</a:t>
          </a:r>
          <a:r>
            <a:rPr lang="pl-PL" sz="2000" kern="1200" dirty="0">
              <a:solidFill>
                <a:schemeClr val="bg1"/>
              </a:solidFill>
              <a:latin typeface="+mj-lt"/>
            </a:rPr>
            <a:t> </a:t>
          </a:r>
          <a:r>
            <a:rPr lang="pl-PL" sz="2000" kern="1200" dirty="0" err="1">
              <a:solidFill>
                <a:schemeClr val="bg1"/>
              </a:solidFill>
              <a:latin typeface="+mj-lt"/>
            </a:rPr>
            <a:t>designate</a:t>
          </a:r>
          <a:r>
            <a:rPr lang="pl-PL" sz="2000" kern="1200" dirty="0">
              <a:solidFill>
                <a:schemeClr val="bg1"/>
              </a:solidFill>
              <a:latin typeface="+mj-lt"/>
            </a:rPr>
            <a:t> </a:t>
          </a:r>
          <a:r>
            <a:rPr lang="pl-PL" sz="2000" kern="1200" dirty="0" err="1">
              <a:solidFill>
                <a:schemeClr val="bg1"/>
              </a:solidFill>
              <a:latin typeface="+mj-lt"/>
            </a:rPr>
            <a:t>an</a:t>
          </a:r>
          <a:r>
            <a:rPr lang="pl-PL" sz="2000" kern="1200" dirty="0">
              <a:solidFill>
                <a:schemeClr val="bg1"/>
              </a:solidFill>
              <a:latin typeface="+mj-lt"/>
            </a:rPr>
            <a:t> </a:t>
          </a:r>
          <a:r>
            <a:rPr lang="pl-PL" sz="2000" kern="1200" dirty="0" err="1">
              <a:solidFill>
                <a:schemeClr val="bg1"/>
              </a:solidFill>
              <a:latin typeface="+mj-lt"/>
            </a:rPr>
            <a:t>athlete</a:t>
          </a:r>
          <a:r>
            <a:rPr lang="pl-PL" sz="2000" kern="1200" dirty="0">
              <a:solidFill>
                <a:schemeClr val="bg1"/>
              </a:solidFill>
              <a:latin typeface="+mj-lt"/>
            </a:rPr>
            <a:t> with R Status (no </a:t>
          </a:r>
          <a:r>
            <a:rPr lang="pl-PL" sz="2000" kern="1200" dirty="0" err="1">
              <a:solidFill>
                <a:schemeClr val="bg1"/>
              </a:solidFill>
              <a:latin typeface="+mj-lt"/>
            </a:rPr>
            <a:t>possible</a:t>
          </a:r>
          <a:r>
            <a:rPr lang="pl-PL" sz="2000" kern="1200" dirty="0">
              <a:solidFill>
                <a:schemeClr val="bg1"/>
              </a:solidFill>
              <a:latin typeface="+mj-lt"/>
            </a:rPr>
            <a:t> to </a:t>
          </a:r>
          <a:r>
            <a:rPr lang="pl-PL" sz="2000" kern="1200" dirty="0" err="1">
              <a:solidFill>
                <a:schemeClr val="bg1"/>
              </a:solidFill>
              <a:latin typeface="+mj-lt"/>
            </a:rPr>
            <a:t>designate</a:t>
          </a:r>
          <a:r>
            <a:rPr lang="pl-PL" sz="2000" kern="1200" dirty="0">
              <a:solidFill>
                <a:schemeClr val="bg1"/>
              </a:solidFill>
              <a:latin typeface="+mj-lt"/>
            </a:rPr>
            <a:t> Status FRD </a:t>
          </a:r>
          <a:r>
            <a:rPr lang="pl-PL" sz="2000" kern="1200" dirty="0" err="1">
              <a:solidFill>
                <a:schemeClr val="bg1"/>
              </a:solidFill>
              <a:latin typeface="+mj-lt"/>
            </a:rPr>
            <a:t>or</a:t>
          </a:r>
          <a:r>
            <a:rPr lang="pl-PL" sz="2000" kern="1200" dirty="0">
              <a:solidFill>
                <a:schemeClr val="bg1"/>
              </a:solidFill>
              <a:latin typeface="+mj-lt"/>
            </a:rPr>
            <a:t> C).</a:t>
          </a:r>
        </a:p>
      </dsp:txBody>
      <dsp:txXfrm>
        <a:off x="85626" y="2834303"/>
        <a:ext cx="5202877" cy="158280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B1AB1-8E5E-4415-A645-C247689ECA61}">
      <dsp:nvSpPr>
        <dsp:cNvPr id="0" name=""/>
        <dsp:cNvSpPr/>
      </dsp:nvSpPr>
      <dsp:spPr>
        <a:xfrm>
          <a:off x="0" y="0"/>
          <a:ext cx="5374129" cy="2281486"/>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solidFill>
                <a:schemeClr val="bg1"/>
              </a:solidFill>
              <a:latin typeface="+mj-lt"/>
            </a:rPr>
            <a:t>The </a:t>
          </a:r>
          <a:r>
            <a:rPr lang="pl-PL" sz="2000" kern="1200" dirty="0" err="1">
              <a:solidFill>
                <a:schemeClr val="bg1"/>
              </a:solidFill>
              <a:latin typeface="+mj-lt"/>
            </a:rPr>
            <a:t>abbreviations</a:t>
          </a:r>
          <a:r>
            <a:rPr lang="pl-PL" sz="2000" kern="1200" dirty="0">
              <a:solidFill>
                <a:schemeClr val="bg1"/>
              </a:solidFill>
              <a:latin typeface="+mj-lt"/>
            </a:rPr>
            <a:t> FRD 1 and FRD 2 </a:t>
          </a:r>
          <a:r>
            <a:rPr lang="pl-PL" sz="2000" kern="1200" dirty="0" err="1">
              <a:solidFill>
                <a:schemeClr val="bg1"/>
              </a:solidFill>
              <a:latin typeface="+mj-lt"/>
            </a:rPr>
            <a:t>are</a:t>
          </a:r>
          <a:r>
            <a:rPr lang="pl-PL" sz="2000" kern="1200" dirty="0">
              <a:solidFill>
                <a:schemeClr val="bg1"/>
              </a:solidFill>
              <a:latin typeface="+mj-lt"/>
            </a:rPr>
            <a:t> </a:t>
          </a:r>
          <a:r>
            <a:rPr lang="pl-PL" sz="2000" kern="1200" dirty="0" err="1">
              <a:solidFill>
                <a:schemeClr val="bg1"/>
              </a:solidFill>
              <a:latin typeface="+mj-lt"/>
            </a:rPr>
            <a:t>used</a:t>
          </a:r>
          <a:r>
            <a:rPr lang="pl-PL" sz="2000" kern="1200" dirty="0">
              <a:solidFill>
                <a:schemeClr val="bg1"/>
              </a:solidFill>
              <a:latin typeface="+mj-lt"/>
            </a:rPr>
            <a:t> as a </a:t>
          </a:r>
          <a:r>
            <a:rPr lang="pl-PL" sz="2000" kern="1200" dirty="0" err="1">
              <a:solidFill>
                <a:schemeClr val="bg1"/>
              </a:solidFill>
              <a:latin typeface="+mj-lt"/>
            </a:rPr>
            <a:t>tracking</a:t>
          </a:r>
          <a:r>
            <a:rPr lang="pl-PL" sz="2000" kern="1200" dirty="0">
              <a:solidFill>
                <a:schemeClr val="bg1"/>
              </a:solidFill>
              <a:latin typeface="+mj-lt"/>
            </a:rPr>
            <a:t> </a:t>
          </a:r>
          <a:r>
            <a:rPr lang="pl-PL" sz="2000" kern="1200" dirty="0" err="1">
              <a:solidFill>
                <a:schemeClr val="bg1"/>
              </a:solidFill>
              <a:latin typeface="+mj-lt"/>
            </a:rPr>
            <a:t>code</a:t>
          </a:r>
          <a:r>
            <a:rPr lang="pl-PL" sz="2000" kern="1200" dirty="0">
              <a:solidFill>
                <a:schemeClr val="bg1"/>
              </a:solidFill>
              <a:latin typeface="+mj-lt"/>
            </a:rPr>
            <a:t> to </a:t>
          </a:r>
          <a:r>
            <a:rPr lang="pl-PL" sz="2000" kern="1200" dirty="0" err="1">
              <a:solidFill>
                <a:schemeClr val="bg1"/>
              </a:solidFill>
              <a:latin typeface="+mj-lt"/>
            </a:rPr>
            <a:t>indicate</a:t>
          </a:r>
          <a:r>
            <a:rPr lang="pl-PL" sz="2000" kern="1200" dirty="0">
              <a:solidFill>
                <a:schemeClr val="bg1"/>
              </a:solidFill>
              <a:latin typeface="+mj-lt"/>
            </a:rPr>
            <a:t> the </a:t>
          </a:r>
          <a:r>
            <a:rPr lang="pl-PL" sz="2000" kern="1200" dirty="0" err="1">
              <a:solidFill>
                <a:schemeClr val="bg1"/>
              </a:solidFill>
              <a:latin typeface="+mj-lt"/>
            </a:rPr>
            <a:t>first</a:t>
          </a:r>
          <a:r>
            <a:rPr lang="pl-PL" sz="2000" kern="1200" dirty="0">
              <a:solidFill>
                <a:schemeClr val="bg1"/>
              </a:solidFill>
              <a:latin typeface="+mj-lt"/>
            </a:rPr>
            <a:t> and </a:t>
          </a:r>
          <a:r>
            <a:rPr lang="pl-PL" sz="2000" kern="1200" dirty="0" err="1">
              <a:solidFill>
                <a:schemeClr val="bg1"/>
              </a:solidFill>
              <a:latin typeface="+mj-lt"/>
            </a:rPr>
            <a:t>second</a:t>
          </a:r>
          <a:r>
            <a:rPr lang="pl-PL" sz="2000" kern="1200" dirty="0">
              <a:solidFill>
                <a:schemeClr val="bg1"/>
              </a:solidFill>
              <a:latin typeface="+mj-lt"/>
            </a:rPr>
            <a:t> </a:t>
          </a:r>
          <a:r>
            <a:rPr lang="pl-PL" sz="2000" kern="1200" dirty="0" err="1">
              <a:solidFill>
                <a:schemeClr val="bg1"/>
              </a:solidFill>
              <a:latin typeface="+mj-lt"/>
            </a:rPr>
            <a:t>occasions</a:t>
          </a:r>
          <a:r>
            <a:rPr lang="pl-PL" sz="2000" kern="1200" dirty="0">
              <a:solidFill>
                <a:schemeClr val="bg1"/>
              </a:solidFill>
              <a:latin typeface="+mj-lt"/>
            </a:rPr>
            <a:t> </a:t>
          </a:r>
          <a:r>
            <a:rPr lang="pl-PL" sz="2000" kern="1200" dirty="0" err="1">
              <a:solidFill>
                <a:schemeClr val="bg1"/>
              </a:solidFill>
              <a:latin typeface="+mj-lt"/>
            </a:rPr>
            <a:t>that</a:t>
          </a:r>
          <a:r>
            <a:rPr lang="pl-PL" sz="2000" kern="1200" dirty="0">
              <a:solidFill>
                <a:schemeClr val="bg1"/>
              </a:solidFill>
              <a:latin typeface="+mj-lt"/>
            </a:rPr>
            <a:t> </a:t>
          </a:r>
          <a:r>
            <a:rPr lang="pl-PL" sz="2000" kern="1200" dirty="0" err="1">
              <a:solidFill>
                <a:schemeClr val="bg1"/>
              </a:solidFill>
              <a:latin typeface="+mj-lt"/>
            </a:rPr>
            <a:t>an</a:t>
          </a:r>
          <a:r>
            <a:rPr lang="pl-PL" sz="2000" kern="1200" dirty="0">
              <a:solidFill>
                <a:schemeClr val="bg1"/>
              </a:solidFill>
              <a:latin typeface="+mj-lt"/>
            </a:rPr>
            <a:t> </a:t>
          </a:r>
          <a:r>
            <a:rPr lang="pl-PL" sz="2000" kern="1200" dirty="0" err="1">
              <a:solidFill>
                <a:schemeClr val="bg1"/>
              </a:solidFill>
              <a:latin typeface="+mj-lt"/>
            </a:rPr>
            <a:t>athlete</a:t>
          </a:r>
          <a:r>
            <a:rPr lang="pl-PL" sz="2000" kern="1200" dirty="0">
              <a:solidFill>
                <a:schemeClr val="bg1"/>
              </a:solidFill>
              <a:latin typeface="+mj-lt"/>
            </a:rPr>
            <a:t> </a:t>
          </a:r>
          <a:r>
            <a:rPr lang="pl-PL" sz="2000" kern="1200" dirty="0" err="1">
              <a:solidFill>
                <a:schemeClr val="bg1"/>
              </a:solidFill>
              <a:latin typeface="+mj-lt"/>
            </a:rPr>
            <a:t>has</a:t>
          </a:r>
          <a:r>
            <a:rPr lang="pl-PL" sz="2000" kern="1200" dirty="0">
              <a:solidFill>
                <a:schemeClr val="bg1"/>
              </a:solidFill>
              <a:latin typeface="+mj-lt"/>
            </a:rPr>
            <a:t> </a:t>
          </a:r>
          <a:r>
            <a:rPr lang="pl-PL" sz="2000" kern="1200" dirty="0" err="1">
              <a:solidFill>
                <a:schemeClr val="bg1"/>
              </a:solidFill>
              <a:latin typeface="+mj-lt"/>
            </a:rPr>
            <a:t>completed</a:t>
          </a:r>
          <a:r>
            <a:rPr lang="pl-PL" sz="2000" kern="1200" dirty="0">
              <a:solidFill>
                <a:schemeClr val="bg1"/>
              </a:solidFill>
              <a:latin typeface="+mj-lt"/>
            </a:rPr>
            <a:t> Classification and </a:t>
          </a:r>
          <a:r>
            <a:rPr lang="pl-PL" sz="2000" kern="1200" dirty="0" err="1">
              <a:solidFill>
                <a:schemeClr val="bg1"/>
              </a:solidFill>
              <a:latin typeface="+mj-lt"/>
            </a:rPr>
            <a:t>remained</a:t>
          </a:r>
          <a:r>
            <a:rPr lang="pl-PL" sz="2000" kern="1200" dirty="0">
              <a:solidFill>
                <a:schemeClr val="bg1"/>
              </a:solidFill>
              <a:latin typeface="+mj-lt"/>
            </a:rPr>
            <a:t> in the same sport </a:t>
          </a:r>
          <a:r>
            <a:rPr lang="pl-PL" sz="2000" kern="1200" dirty="0" err="1">
              <a:solidFill>
                <a:schemeClr val="bg1"/>
              </a:solidFill>
              <a:latin typeface="+mj-lt"/>
            </a:rPr>
            <a:t>class</a:t>
          </a:r>
          <a:r>
            <a:rPr lang="pl-PL" sz="2000" kern="1200" dirty="0">
              <a:solidFill>
                <a:schemeClr val="bg1"/>
              </a:solidFill>
              <a:latin typeface="+mj-lt"/>
            </a:rPr>
            <a:t>.</a:t>
          </a:r>
        </a:p>
      </dsp:txBody>
      <dsp:txXfrm>
        <a:off x="111373" y="111373"/>
        <a:ext cx="5151383" cy="2058740"/>
      </dsp:txXfrm>
    </dsp:sp>
    <dsp:sp modelId="{2E756381-EB57-44C5-806B-2BEFF93A25F2}">
      <dsp:nvSpPr>
        <dsp:cNvPr id="0" name=""/>
        <dsp:cNvSpPr/>
      </dsp:nvSpPr>
      <dsp:spPr>
        <a:xfrm>
          <a:off x="0" y="2560383"/>
          <a:ext cx="5374129" cy="2177761"/>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solidFill>
                <a:schemeClr val="bg1"/>
              </a:solidFill>
              <a:latin typeface="+mj-lt"/>
            </a:rPr>
            <a:t>An</a:t>
          </a:r>
          <a:r>
            <a:rPr lang="pl-PL" sz="2000" kern="1200" dirty="0">
              <a:solidFill>
                <a:schemeClr val="bg1"/>
              </a:solidFill>
              <a:latin typeface="+mj-lt"/>
            </a:rPr>
            <a:t> </a:t>
          </a:r>
          <a:r>
            <a:rPr lang="pl-PL" sz="2000" kern="1200" dirty="0" err="1">
              <a:solidFill>
                <a:schemeClr val="bg1"/>
              </a:solidFill>
              <a:latin typeface="+mj-lt"/>
            </a:rPr>
            <a:t>Athlete</a:t>
          </a:r>
          <a:r>
            <a:rPr lang="pl-PL" sz="2000" kern="1200" dirty="0">
              <a:solidFill>
                <a:schemeClr val="bg1"/>
              </a:solidFill>
              <a:latin typeface="+mj-lt"/>
            </a:rPr>
            <a:t> </a:t>
          </a:r>
          <a:r>
            <a:rPr lang="pl-PL" sz="2000" kern="1200" dirty="0" err="1">
              <a:solidFill>
                <a:schemeClr val="bg1"/>
              </a:solidFill>
              <a:latin typeface="+mj-lt"/>
            </a:rPr>
            <a:t>may</a:t>
          </a:r>
          <a:r>
            <a:rPr lang="pl-PL" sz="2000" kern="1200" dirty="0">
              <a:solidFill>
                <a:schemeClr val="bg1"/>
              </a:solidFill>
              <a:latin typeface="+mj-lt"/>
            </a:rPr>
            <a:t> be </a:t>
          </a:r>
          <a:r>
            <a:rPr lang="pl-PL" sz="2000" kern="1200" dirty="0" err="1">
              <a:solidFill>
                <a:schemeClr val="bg1"/>
              </a:solidFill>
              <a:latin typeface="+mj-lt"/>
            </a:rPr>
            <a:t>designated</a:t>
          </a:r>
          <a:r>
            <a:rPr lang="pl-PL" sz="2000" kern="1200" dirty="0">
              <a:solidFill>
                <a:schemeClr val="bg1"/>
              </a:solidFill>
              <a:latin typeface="+mj-lt"/>
            </a:rPr>
            <a:t> Sport Class Status FRD </a:t>
          </a:r>
          <a:r>
            <a:rPr lang="pl-PL" sz="2000" kern="1200" dirty="0" err="1">
              <a:solidFill>
                <a:schemeClr val="bg1"/>
              </a:solidFill>
              <a:latin typeface="+mj-lt"/>
            </a:rPr>
            <a:t>if</a:t>
          </a:r>
          <a:r>
            <a:rPr lang="pl-PL" sz="2000" kern="1200" dirty="0">
              <a:solidFill>
                <a:schemeClr val="bg1"/>
              </a:solidFill>
              <a:latin typeface="+mj-lt"/>
            </a:rPr>
            <a:t> the Classification Panel </a:t>
          </a:r>
          <a:r>
            <a:rPr lang="pl-PL" sz="2000" kern="1200" dirty="0" err="1">
              <a:solidFill>
                <a:schemeClr val="bg1"/>
              </a:solidFill>
              <a:latin typeface="+mj-lt"/>
            </a:rPr>
            <a:t>believes</a:t>
          </a:r>
          <a:r>
            <a:rPr lang="pl-PL" sz="2000" kern="1200" dirty="0">
              <a:solidFill>
                <a:schemeClr val="bg1"/>
              </a:solidFill>
              <a:latin typeface="+mj-lt"/>
            </a:rPr>
            <a:t> </a:t>
          </a:r>
          <a:r>
            <a:rPr lang="pl-PL" sz="2000" kern="1200" dirty="0" err="1">
              <a:solidFill>
                <a:schemeClr val="bg1"/>
              </a:solidFill>
              <a:latin typeface="+mj-lt"/>
            </a:rPr>
            <a:t>that</a:t>
          </a:r>
          <a:r>
            <a:rPr lang="pl-PL" sz="2000" kern="1200" dirty="0">
              <a:solidFill>
                <a:schemeClr val="bg1"/>
              </a:solidFill>
              <a:latin typeface="+mj-lt"/>
            </a:rPr>
            <a:t> </a:t>
          </a:r>
          <a:r>
            <a:rPr lang="pl-PL" sz="2000" kern="1200" dirty="0" err="1">
              <a:solidFill>
                <a:schemeClr val="bg1"/>
              </a:solidFill>
              <a:latin typeface="+mj-lt"/>
            </a:rPr>
            <a:t>further</a:t>
          </a:r>
          <a:r>
            <a:rPr lang="pl-PL" sz="2000" kern="1200" dirty="0">
              <a:solidFill>
                <a:schemeClr val="bg1"/>
              </a:solidFill>
              <a:latin typeface="+mj-lt"/>
            </a:rPr>
            <a:t> </a:t>
          </a:r>
          <a:r>
            <a:rPr lang="pl-PL" sz="2000" kern="1200" dirty="0" err="1">
              <a:solidFill>
                <a:schemeClr val="bg1"/>
              </a:solidFill>
              <a:latin typeface="+mj-lt"/>
            </a:rPr>
            <a:t>Athlete</a:t>
          </a:r>
          <a:r>
            <a:rPr lang="pl-PL" sz="2000" kern="1200" dirty="0">
              <a:solidFill>
                <a:schemeClr val="bg1"/>
              </a:solidFill>
              <a:latin typeface="+mj-lt"/>
            </a:rPr>
            <a:t> Evaluation </a:t>
          </a:r>
          <a:r>
            <a:rPr lang="pl-PL" sz="2000" kern="1200" dirty="0" err="1">
              <a:solidFill>
                <a:schemeClr val="bg1"/>
              </a:solidFill>
              <a:latin typeface="+mj-lt"/>
            </a:rPr>
            <a:t>will</a:t>
          </a:r>
          <a:r>
            <a:rPr lang="pl-PL" sz="2000" kern="1200" dirty="0">
              <a:solidFill>
                <a:schemeClr val="bg1"/>
              </a:solidFill>
              <a:latin typeface="+mj-lt"/>
            </a:rPr>
            <a:t> be </a:t>
          </a:r>
          <a:r>
            <a:rPr lang="pl-PL" sz="2000" kern="1200" dirty="0" err="1">
              <a:solidFill>
                <a:schemeClr val="bg1"/>
              </a:solidFill>
              <a:latin typeface="+mj-lt"/>
            </a:rPr>
            <a:t>required</a:t>
          </a:r>
          <a:r>
            <a:rPr lang="pl-PL" sz="2000" kern="1200" dirty="0">
              <a:solidFill>
                <a:schemeClr val="bg1"/>
              </a:solidFill>
              <a:latin typeface="+mj-lt"/>
            </a:rPr>
            <a:t> but </a:t>
          </a:r>
          <a:r>
            <a:rPr lang="pl-PL" sz="2000" kern="1200" dirty="0" err="1">
              <a:solidFill>
                <a:schemeClr val="bg1"/>
              </a:solidFill>
              <a:latin typeface="+mj-lt"/>
            </a:rPr>
            <a:t>will</a:t>
          </a:r>
          <a:r>
            <a:rPr lang="pl-PL" sz="2000" kern="1200" dirty="0">
              <a:solidFill>
                <a:schemeClr val="bg1"/>
              </a:solidFill>
              <a:latin typeface="+mj-lt"/>
            </a:rPr>
            <a:t> not be </a:t>
          </a:r>
          <a:r>
            <a:rPr lang="pl-PL" sz="2000" kern="1200" dirty="0" err="1">
              <a:solidFill>
                <a:schemeClr val="bg1"/>
              </a:solidFill>
              <a:latin typeface="+mj-lt"/>
            </a:rPr>
            <a:t>necessary</a:t>
          </a:r>
          <a:r>
            <a:rPr lang="pl-PL" sz="2000" kern="1200" dirty="0">
              <a:solidFill>
                <a:schemeClr val="bg1"/>
              </a:solidFill>
              <a:latin typeface="+mj-lt"/>
            </a:rPr>
            <a:t> </a:t>
          </a:r>
          <a:r>
            <a:rPr lang="pl-PL" sz="2000" kern="1200" dirty="0" err="1">
              <a:solidFill>
                <a:schemeClr val="bg1"/>
              </a:solidFill>
              <a:latin typeface="+mj-lt"/>
            </a:rPr>
            <a:t>before</a:t>
          </a:r>
          <a:r>
            <a:rPr lang="pl-PL" sz="2000" kern="1200" dirty="0">
              <a:solidFill>
                <a:schemeClr val="bg1"/>
              </a:solidFill>
              <a:latin typeface="+mj-lt"/>
            </a:rPr>
            <a:t> 11 </a:t>
          </a:r>
          <a:r>
            <a:rPr lang="pl-PL" sz="2000" kern="1200" dirty="0" err="1">
              <a:solidFill>
                <a:schemeClr val="bg1"/>
              </a:solidFill>
              <a:latin typeface="+mj-lt"/>
            </a:rPr>
            <a:t>months</a:t>
          </a:r>
          <a:r>
            <a:rPr lang="pl-PL" sz="2000" kern="1200" dirty="0">
              <a:solidFill>
                <a:schemeClr val="bg1"/>
              </a:solidFill>
              <a:latin typeface="+mj-lt"/>
            </a:rPr>
            <a:t>, </a:t>
          </a:r>
          <a:r>
            <a:rPr lang="pl-PL" sz="2000" kern="1200" dirty="0" err="1">
              <a:solidFill>
                <a:schemeClr val="bg1"/>
              </a:solidFill>
              <a:latin typeface="+mj-lt"/>
            </a:rPr>
            <a:t>being</a:t>
          </a:r>
          <a:r>
            <a:rPr lang="pl-PL" sz="2000" kern="1200" dirty="0">
              <a:solidFill>
                <a:schemeClr val="bg1"/>
              </a:solidFill>
              <a:latin typeface="+mj-lt"/>
            </a:rPr>
            <a:t> the FRD. </a:t>
          </a:r>
        </a:p>
      </dsp:txBody>
      <dsp:txXfrm>
        <a:off x="106310" y="2666693"/>
        <a:ext cx="5161509" cy="196514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B1AB1-8E5E-4415-A645-C247689ECA61}">
      <dsp:nvSpPr>
        <dsp:cNvPr id="0" name=""/>
        <dsp:cNvSpPr/>
      </dsp:nvSpPr>
      <dsp:spPr>
        <a:xfrm>
          <a:off x="0" y="0"/>
          <a:ext cx="5374129" cy="299658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An Athlete will be designated with Status C if the</a:t>
          </a:r>
          <a:r>
            <a:rPr lang="pl-PL" sz="2000" kern="1200" dirty="0">
              <a:solidFill>
                <a:schemeClr val="bg1"/>
              </a:solidFill>
              <a:latin typeface="+mj-lt"/>
            </a:rPr>
            <a:t> </a:t>
          </a:r>
          <a:r>
            <a:rPr lang="en-US" sz="2000" kern="1200" dirty="0">
              <a:solidFill>
                <a:schemeClr val="bg1"/>
              </a:solidFill>
              <a:latin typeface="+mj-lt"/>
            </a:rPr>
            <a:t>Classification Panel is satisfied that both the Athlete’s Eligible Impairment and the</a:t>
          </a:r>
          <a:r>
            <a:rPr lang="pl-PL" sz="2000" kern="1200" dirty="0">
              <a:solidFill>
                <a:schemeClr val="bg1"/>
              </a:solidFill>
              <a:latin typeface="+mj-lt"/>
            </a:rPr>
            <a:t> </a:t>
          </a:r>
          <a:r>
            <a:rPr lang="en-US" sz="2000" kern="1200" dirty="0">
              <a:solidFill>
                <a:schemeClr val="bg1"/>
              </a:solidFill>
              <a:latin typeface="+mj-lt"/>
            </a:rPr>
            <a:t>Athlete’s ability to execute the specific tasks and activities fundamental to the sport</a:t>
          </a:r>
          <a:r>
            <a:rPr lang="pl-PL" sz="2000" kern="1200" dirty="0">
              <a:solidFill>
                <a:schemeClr val="bg1"/>
              </a:solidFill>
              <a:latin typeface="+mj-lt"/>
            </a:rPr>
            <a:t> </a:t>
          </a:r>
          <a:r>
            <a:rPr lang="en-US" sz="2000" kern="1200" dirty="0">
              <a:solidFill>
                <a:schemeClr val="bg1"/>
              </a:solidFill>
              <a:latin typeface="+mj-lt"/>
            </a:rPr>
            <a:t>are and will remain stable, which is defined as no change in the Athlete’s Sport Class</a:t>
          </a:r>
          <a:r>
            <a:rPr lang="pl-PL" sz="2000" kern="1200" dirty="0">
              <a:solidFill>
                <a:schemeClr val="bg1"/>
              </a:solidFill>
              <a:latin typeface="+mj-lt"/>
            </a:rPr>
            <a:t> </a:t>
          </a:r>
          <a:r>
            <a:rPr lang="en-US" sz="2000" kern="1200" dirty="0">
              <a:solidFill>
                <a:schemeClr val="bg1"/>
              </a:solidFill>
              <a:latin typeface="+mj-lt"/>
            </a:rPr>
            <a:t>at the conclusion of three consecutive Competitions that are a minimum of 11</a:t>
          </a:r>
          <a:r>
            <a:rPr lang="pl-PL" sz="2000" kern="1200" dirty="0">
              <a:solidFill>
                <a:schemeClr val="bg1"/>
              </a:solidFill>
              <a:latin typeface="+mj-lt"/>
            </a:rPr>
            <a:t> </a:t>
          </a:r>
          <a:r>
            <a:rPr lang="pl-PL" sz="2000" kern="1200" dirty="0" err="1">
              <a:solidFill>
                <a:schemeClr val="bg1"/>
              </a:solidFill>
              <a:latin typeface="+mj-lt"/>
            </a:rPr>
            <a:t>months</a:t>
          </a:r>
          <a:r>
            <a:rPr lang="pl-PL" sz="2000" kern="1200" dirty="0">
              <a:solidFill>
                <a:schemeClr val="bg1"/>
              </a:solidFill>
              <a:latin typeface="+mj-lt"/>
            </a:rPr>
            <a:t> </a:t>
          </a:r>
          <a:r>
            <a:rPr lang="pl-PL" sz="2000" kern="1200" dirty="0" err="1">
              <a:solidFill>
                <a:schemeClr val="bg1"/>
              </a:solidFill>
              <a:latin typeface="+mj-lt"/>
            </a:rPr>
            <a:t>apart</a:t>
          </a:r>
          <a:r>
            <a:rPr lang="pl-PL" sz="2000" kern="1200" dirty="0">
              <a:solidFill>
                <a:schemeClr val="bg1"/>
              </a:solidFill>
              <a:latin typeface="+mj-lt"/>
            </a:rPr>
            <a:t>.</a:t>
          </a:r>
        </a:p>
      </dsp:txBody>
      <dsp:txXfrm>
        <a:off x="146281" y="146281"/>
        <a:ext cx="5081567" cy="2704026"/>
      </dsp:txXfrm>
    </dsp:sp>
    <dsp:sp modelId="{2E756381-EB57-44C5-806B-2BEFF93A25F2}">
      <dsp:nvSpPr>
        <dsp:cNvPr id="0" name=""/>
        <dsp:cNvSpPr/>
      </dsp:nvSpPr>
      <dsp:spPr>
        <a:xfrm>
          <a:off x="0" y="3258224"/>
          <a:ext cx="5374129" cy="1774142"/>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bg1"/>
              </a:solidFill>
              <a:latin typeface="+mj-lt"/>
            </a:rPr>
            <a:t>An Athlete with S</a:t>
          </a:r>
          <a:r>
            <a:rPr lang="pl-PL" sz="2000" kern="1200" dirty="0" err="1">
              <a:solidFill>
                <a:schemeClr val="bg1"/>
              </a:solidFill>
              <a:latin typeface="+mj-lt"/>
            </a:rPr>
            <a:t>tatus</a:t>
          </a:r>
          <a:r>
            <a:rPr lang="en-US" sz="2000" kern="1200" dirty="0">
              <a:solidFill>
                <a:schemeClr val="bg1"/>
              </a:solidFill>
              <a:latin typeface="+mj-lt"/>
            </a:rPr>
            <a:t> C is not required to undergo any </a:t>
          </a:r>
          <a:r>
            <a:rPr lang="pl-PL" sz="2000" kern="1200" dirty="0" err="1">
              <a:solidFill>
                <a:schemeClr val="bg1"/>
              </a:solidFill>
              <a:latin typeface="+mj-lt"/>
            </a:rPr>
            <a:t>further</a:t>
          </a:r>
          <a:r>
            <a:rPr lang="pl-PL" sz="2000" kern="1200" dirty="0">
              <a:solidFill>
                <a:schemeClr val="bg1"/>
              </a:solidFill>
              <a:latin typeface="+mj-lt"/>
            </a:rPr>
            <a:t> </a:t>
          </a:r>
          <a:r>
            <a:rPr lang="pl-PL" sz="2000" kern="1200" dirty="0" err="1">
              <a:solidFill>
                <a:schemeClr val="bg1"/>
              </a:solidFill>
              <a:latin typeface="+mj-lt"/>
            </a:rPr>
            <a:t>Athlete</a:t>
          </a:r>
          <a:r>
            <a:rPr lang="pl-PL" sz="2000" kern="1200" dirty="0">
              <a:solidFill>
                <a:schemeClr val="bg1"/>
              </a:solidFill>
              <a:latin typeface="+mj-lt"/>
            </a:rPr>
            <a:t> Evaluation (</a:t>
          </a:r>
          <a:r>
            <a:rPr lang="pl-PL" sz="2000" kern="1200" dirty="0" err="1">
              <a:solidFill>
                <a:schemeClr val="bg1"/>
              </a:solidFill>
              <a:latin typeface="+mj-lt"/>
            </a:rPr>
            <a:t>except</a:t>
          </a:r>
          <a:r>
            <a:rPr lang="pl-PL" sz="2000" kern="1200" dirty="0">
              <a:solidFill>
                <a:schemeClr val="bg1"/>
              </a:solidFill>
              <a:latin typeface="+mj-lt"/>
            </a:rPr>
            <a:t> Protest, </a:t>
          </a:r>
          <a:r>
            <a:rPr lang="pl-PL" sz="2000" kern="1200" dirty="0" err="1">
              <a:solidFill>
                <a:schemeClr val="bg1"/>
              </a:solidFill>
              <a:latin typeface="+mj-lt"/>
            </a:rPr>
            <a:t>Medical</a:t>
          </a:r>
          <a:r>
            <a:rPr lang="pl-PL" sz="2000" kern="1200" dirty="0">
              <a:solidFill>
                <a:schemeClr val="bg1"/>
              </a:solidFill>
              <a:latin typeface="+mj-lt"/>
            </a:rPr>
            <a:t> </a:t>
          </a:r>
          <a:r>
            <a:rPr lang="pl-PL" sz="2000" kern="1200" dirty="0" err="1">
              <a:solidFill>
                <a:schemeClr val="bg1"/>
              </a:solidFill>
              <a:latin typeface="+mj-lt"/>
            </a:rPr>
            <a:t>Review</a:t>
          </a:r>
          <a:r>
            <a:rPr lang="pl-PL" sz="2000" kern="1200" dirty="0">
              <a:solidFill>
                <a:schemeClr val="bg1"/>
              </a:solidFill>
              <a:latin typeface="+mj-lt"/>
            </a:rPr>
            <a:t> and </a:t>
          </a:r>
          <a:r>
            <a:rPr lang="pl-PL" sz="2000" kern="1200" dirty="0" err="1">
              <a:solidFill>
                <a:schemeClr val="bg1"/>
              </a:solidFill>
              <a:latin typeface="+mj-lt"/>
            </a:rPr>
            <a:t>changes</a:t>
          </a:r>
          <a:r>
            <a:rPr lang="pl-PL" sz="2000" kern="1200" dirty="0">
              <a:solidFill>
                <a:schemeClr val="bg1"/>
              </a:solidFill>
              <a:latin typeface="+mj-lt"/>
            </a:rPr>
            <a:t> to Sport Class </a:t>
          </a:r>
          <a:r>
            <a:rPr lang="pl-PL" sz="2000" kern="1200" dirty="0" err="1">
              <a:solidFill>
                <a:schemeClr val="bg1"/>
              </a:solidFill>
              <a:latin typeface="+mj-lt"/>
            </a:rPr>
            <a:t>criteria</a:t>
          </a:r>
          <a:r>
            <a:rPr lang="pl-PL" sz="2000" kern="1200" dirty="0">
              <a:solidFill>
                <a:schemeClr val="bg1"/>
              </a:solidFill>
              <a:latin typeface="+mj-lt"/>
            </a:rPr>
            <a:t>). </a:t>
          </a:r>
        </a:p>
      </dsp:txBody>
      <dsp:txXfrm>
        <a:off x="86606" y="3344830"/>
        <a:ext cx="5200917" cy="1600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AE3C8-CEDF-4A6D-9459-4473A3A9FC0F}">
      <dsp:nvSpPr>
        <dsp:cNvPr id="0" name=""/>
        <dsp:cNvSpPr/>
      </dsp:nvSpPr>
      <dsp:spPr>
        <a:xfrm>
          <a:off x="76230" y="623128"/>
          <a:ext cx="2964447" cy="27781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dirty="0"/>
            <a:t>3 </a:t>
          </a:r>
          <a:r>
            <a:rPr lang="pl-PL" sz="3700" kern="1200" dirty="0" err="1"/>
            <a:t>classifiers</a:t>
          </a:r>
          <a:r>
            <a:rPr lang="pl-PL" sz="3700" kern="1200" dirty="0"/>
            <a:t> </a:t>
          </a:r>
          <a:endParaRPr lang="en-US" sz="3700" kern="1200" dirty="0"/>
        </a:p>
      </dsp:txBody>
      <dsp:txXfrm>
        <a:off x="76230" y="623128"/>
        <a:ext cx="2964447" cy="2778167"/>
      </dsp:txXfrm>
    </dsp:sp>
    <dsp:sp modelId="{8F49193C-01BD-4901-BA8E-BB95DE2CE0A8}">
      <dsp:nvSpPr>
        <dsp:cNvPr id="0" name=""/>
        <dsp:cNvSpPr/>
      </dsp:nvSpPr>
      <dsp:spPr>
        <a:xfrm>
          <a:off x="3281555" y="1066111"/>
          <a:ext cx="3153667" cy="18922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pl-PL" sz="3700" kern="1200" dirty="0"/>
        </a:p>
        <a:p>
          <a:pPr marL="0" lvl="0" indent="0" algn="ctr" defTabSz="1644650">
            <a:lnSpc>
              <a:spcPct val="90000"/>
            </a:lnSpc>
            <a:spcBef>
              <a:spcPct val="0"/>
            </a:spcBef>
            <a:spcAft>
              <a:spcPct val="35000"/>
            </a:spcAft>
            <a:buNone/>
          </a:pPr>
          <a:r>
            <a:rPr lang="pl-PL" sz="3700" kern="1200" dirty="0"/>
            <a:t>OR</a:t>
          </a:r>
          <a:endParaRPr lang="en-US" sz="3700" kern="1200" dirty="0"/>
        </a:p>
      </dsp:txBody>
      <dsp:txXfrm>
        <a:off x="3281555" y="1066111"/>
        <a:ext cx="3153667" cy="1892200"/>
      </dsp:txXfrm>
    </dsp:sp>
    <dsp:sp modelId="{41D5CB88-9F12-4C9A-AC3F-9FF1DD8345FB}">
      <dsp:nvSpPr>
        <dsp:cNvPr id="0" name=""/>
        <dsp:cNvSpPr/>
      </dsp:nvSpPr>
      <dsp:spPr>
        <a:xfrm>
          <a:off x="6750590" y="623620"/>
          <a:ext cx="3153667" cy="27771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dirty="0"/>
            <a:t>2 </a:t>
          </a:r>
          <a:r>
            <a:rPr lang="pl-PL" sz="3700" kern="1200" dirty="0" err="1"/>
            <a:t>classifiers</a:t>
          </a:r>
          <a:r>
            <a:rPr lang="pl-PL" sz="3700" kern="1200" dirty="0"/>
            <a:t> </a:t>
          </a:r>
        </a:p>
        <a:p>
          <a:pPr marL="0" lvl="0" indent="0" algn="ctr" defTabSz="1644650">
            <a:lnSpc>
              <a:spcPct val="90000"/>
            </a:lnSpc>
            <a:spcBef>
              <a:spcPct val="0"/>
            </a:spcBef>
            <a:spcAft>
              <a:spcPct val="35000"/>
            </a:spcAft>
            <a:buNone/>
          </a:pPr>
          <a:r>
            <a:rPr lang="pl-PL" sz="3700" kern="1200" dirty="0"/>
            <a:t>+ </a:t>
          </a:r>
        </a:p>
        <a:p>
          <a:pPr marL="0" lvl="0" indent="0" algn="ctr" defTabSz="1644650">
            <a:lnSpc>
              <a:spcPct val="90000"/>
            </a:lnSpc>
            <a:spcBef>
              <a:spcPct val="0"/>
            </a:spcBef>
            <a:spcAft>
              <a:spcPct val="35000"/>
            </a:spcAft>
            <a:buNone/>
          </a:pPr>
          <a:r>
            <a:rPr lang="pl-PL" sz="3700" kern="1200" dirty="0"/>
            <a:t>1 </a:t>
          </a:r>
          <a:r>
            <a:rPr lang="pl-PL" sz="3700" kern="1200" dirty="0" err="1"/>
            <a:t>technical</a:t>
          </a:r>
          <a:r>
            <a:rPr lang="pl-PL" sz="3700" kern="1200" dirty="0"/>
            <a:t> </a:t>
          </a:r>
          <a:r>
            <a:rPr lang="pl-PL" sz="3700" kern="1200" dirty="0" err="1"/>
            <a:t>classifier</a:t>
          </a:r>
          <a:endParaRPr lang="en-US" sz="3700" kern="1200" dirty="0"/>
        </a:p>
      </dsp:txBody>
      <dsp:txXfrm>
        <a:off x="6750590" y="623620"/>
        <a:ext cx="3153667" cy="277718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8DA61-5F17-4D69-A401-41F551A6F8B4}">
      <dsp:nvSpPr>
        <dsp:cNvPr id="0" name=""/>
        <dsp:cNvSpPr/>
      </dsp:nvSpPr>
      <dsp:spPr>
        <a:xfrm>
          <a:off x="0" y="1041408"/>
          <a:ext cx="5659582" cy="1216800"/>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a:latin typeface="+mj-lt"/>
            </a:rPr>
            <a:t>If at any stage of Athlete Evaluation, Classification Panel is unable to allocate a Sport Class to an athlete, HoC/ CC may designate that athlete as CNC.</a:t>
          </a:r>
          <a:endParaRPr lang="en-US" sz="2000" b="0" i="1" kern="1200" dirty="0">
            <a:latin typeface="+mj-lt"/>
          </a:endParaRPr>
        </a:p>
      </dsp:txBody>
      <dsp:txXfrm>
        <a:off x="59399" y="1100807"/>
        <a:ext cx="5540784" cy="1098002"/>
      </dsp:txXfrm>
    </dsp:sp>
    <dsp:sp modelId="{7B54670D-B859-4CB5-9827-83B4C3AA2C60}">
      <dsp:nvSpPr>
        <dsp:cNvPr id="0" name=""/>
        <dsp:cNvSpPr/>
      </dsp:nvSpPr>
      <dsp:spPr>
        <a:xfrm>
          <a:off x="0" y="2445408"/>
          <a:ext cx="5659582" cy="1216800"/>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dirty="0">
              <a:latin typeface="+mj-lt"/>
            </a:rPr>
            <a:t>CNC = no Sport Class, </a:t>
          </a:r>
          <a:r>
            <a:rPr lang="pl-PL" sz="2000" kern="1200" dirty="0" err="1">
              <a:latin typeface="+mj-lt"/>
            </a:rPr>
            <a:t>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may</a:t>
          </a:r>
          <a:r>
            <a:rPr lang="pl-PL" sz="2000" kern="1200" dirty="0">
              <a:latin typeface="+mj-lt"/>
            </a:rPr>
            <a:t> not </a:t>
          </a:r>
          <a:r>
            <a:rPr lang="pl-PL" sz="2000" kern="1200" dirty="0" err="1">
              <a:latin typeface="+mj-lt"/>
            </a:rPr>
            <a:t>complete</a:t>
          </a:r>
          <a:endParaRPr lang="en-US" sz="2000" kern="1200" dirty="0">
            <a:latin typeface="+mj-lt"/>
          </a:endParaRPr>
        </a:p>
      </dsp:txBody>
      <dsp:txXfrm>
        <a:off x="59399" y="2504807"/>
        <a:ext cx="5540784" cy="10980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8DA61-5F17-4D69-A401-41F551A6F8B4}">
      <dsp:nvSpPr>
        <dsp:cNvPr id="0" name=""/>
        <dsp:cNvSpPr/>
      </dsp:nvSpPr>
      <dsp:spPr>
        <a:xfrm>
          <a:off x="0" y="55768"/>
          <a:ext cx="5659582" cy="980436"/>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a failure on the part of the </a:t>
          </a:r>
          <a:r>
            <a:rPr lang="pl-PL" sz="2000" kern="1200" dirty="0">
              <a:latin typeface="+mj-lt"/>
            </a:rPr>
            <a:t>a</a:t>
          </a:r>
          <a:r>
            <a:rPr lang="en-US" sz="2000" kern="1200" dirty="0" err="1">
              <a:latin typeface="+mj-lt"/>
            </a:rPr>
            <a:t>thlete</a:t>
          </a:r>
          <a:r>
            <a:rPr lang="en-US" sz="2000" kern="1200" dirty="0">
              <a:latin typeface="+mj-lt"/>
            </a:rPr>
            <a:t> to comply with</a:t>
          </a:r>
          <a:r>
            <a:rPr lang="pl-PL" sz="2000" kern="1200" dirty="0">
              <a:latin typeface="+mj-lt"/>
            </a:rPr>
            <a:t> </a:t>
          </a:r>
          <a:r>
            <a:rPr lang="en-US" sz="2000" kern="1200" dirty="0">
              <a:latin typeface="+mj-lt"/>
            </a:rPr>
            <a:t>any part of Classification</a:t>
          </a:r>
          <a:r>
            <a:rPr lang="pl-PL" sz="2000" kern="1200" dirty="0">
              <a:latin typeface="+mj-lt"/>
            </a:rPr>
            <a:t> </a:t>
          </a:r>
          <a:r>
            <a:rPr lang="pl-PL" sz="2000" kern="1200" dirty="0" err="1">
              <a:latin typeface="+mj-lt"/>
            </a:rPr>
            <a:t>Rules</a:t>
          </a:r>
          <a:endParaRPr lang="en-US" sz="2000" b="0" i="1" kern="1200" dirty="0">
            <a:latin typeface="+mj-lt"/>
          </a:endParaRPr>
        </a:p>
      </dsp:txBody>
      <dsp:txXfrm>
        <a:off x="47861" y="103629"/>
        <a:ext cx="5563860" cy="884714"/>
      </dsp:txXfrm>
    </dsp:sp>
    <dsp:sp modelId="{7B54670D-B859-4CB5-9827-83B4C3AA2C60}">
      <dsp:nvSpPr>
        <dsp:cNvPr id="0" name=""/>
        <dsp:cNvSpPr/>
      </dsp:nvSpPr>
      <dsp:spPr>
        <a:xfrm>
          <a:off x="0" y="1220525"/>
          <a:ext cx="5659582" cy="1354610"/>
        </a:xfrm>
        <a:prstGeom prst="roundRect">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a failure on the part of the </a:t>
          </a:r>
          <a:r>
            <a:rPr lang="pl-PL" sz="2000" kern="1200" dirty="0">
              <a:latin typeface="+mj-lt"/>
            </a:rPr>
            <a:t>a</a:t>
          </a:r>
          <a:r>
            <a:rPr lang="en-US" sz="2000" kern="1200" dirty="0" err="1">
              <a:latin typeface="+mj-lt"/>
            </a:rPr>
            <a:t>thlete</a:t>
          </a:r>
          <a:r>
            <a:rPr lang="en-US" sz="2000" kern="1200" dirty="0">
              <a:latin typeface="+mj-lt"/>
            </a:rPr>
            <a:t> to provide any</a:t>
          </a:r>
          <a:r>
            <a:rPr lang="pl-PL" sz="2000" kern="1200" dirty="0">
              <a:latin typeface="+mj-lt"/>
            </a:rPr>
            <a:t> </a:t>
          </a:r>
          <a:r>
            <a:rPr lang="en-US" sz="2000" kern="1200" dirty="0">
              <a:latin typeface="+mj-lt"/>
            </a:rPr>
            <a:t>m</a:t>
          </a:r>
          <a:r>
            <a:rPr lang="pl-PL" sz="2000" kern="1200" dirty="0">
              <a:latin typeface="+mj-lt"/>
            </a:rPr>
            <a:t>e</a:t>
          </a:r>
          <a:r>
            <a:rPr lang="en-US" sz="2000" kern="1200" dirty="0" err="1">
              <a:latin typeface="+mj-lt"/>
            </a:rPr>
            <a:t>dical</a:t>
          </a:r>
          <a:r>
            <a:rPr lang="en-US" sz="2000" kern="1200" dirty="0">
              <a:latin typeface="+mj-lt"/>
            </a:rPr>
            <a:t> information that is</a:t>
          </a:r>
          <a:r>
            <a:rPr lang="pl-PL" sz="2000" kern="1200" dirty="0">
              <a:latin typeface="+mj-lt"/>
            </a:rPr>
            <a:t> </a:t>
          </a:r>
          <a:r>
            <a:rPr lang="en-US" sz="2000" kern="1200" dirty="0">
              <a:latin typeface="+mj-lt"/>
            </a:rPr>
            <a:t>reasonably required by the Classification Panel</a:t>
          </a:r>
          <a:endParaRPr lang="pl-PL" sz="2000" kern="1200" dirty="0">
            <a:latin typeface="+mj-lt"/>
          </a:endParaRPr>
        </a:p>
      </dsp:txBody>
      <dsp:txXfrm>
        <a:off x="66127" y="1286652"/>
        <a:ext cx="5527328" cy="1222356"/>
      </dsp:txXfrm>
    </dsp:sp>
    <dsp:sp modelId="{46FD5535-751E-4876-A022-2D4154ADB3B1}">
      <dsp:nvSpPr>
        <dsp:cNvPr id="0" name=""/>
        <dsp:cNvSpPr/>
      </dsp:nvSpPr>
      <dsp:spPr>
        <a:xfrm>
          <a:off x="0" y="2759455"/>
          <a:ext cx="5659582" cy="1722240"/>
        </a:xfrm>
        <a:prstGeom prst="roundRect">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the Classification Panel believes that the use (or non-use) of any medication</a:t>
          </a:r>
          <a:r>
            <a:rPr lang="pl-PL" sz="2000" kern="1200" dirty="0">
              <a:latin typeface="+mj-lt"/>
            </a:rPr>
            <a:t> </a:t>
          </a:r>
          <a:r>
            <a:rPr lang="en-US" sz="2000" kern="1200" dirty="0">
              <a:latin typeface="+mj-lt"/>
            </a:rPr>
            <a:t>and/or medical procedures/device/implant disclosed by the Athlete will affect</a:t>
          </a:r>
          <a:r>
            <a:rPr lang="pl-PL" sz="2000" kern="1200" dirty="0">
              <a:latin typeface="+mj-lt"/>
            </a:rPr>
            <a:t> </a:t>
          </a:r>
          <a:r>
            <a:rPr lang="en-US" sz="2000" kern="1200" dirty="0">
              <a:latin typeface="+mj-lt"/>
            </a:rPr>
            <a:t>the ability to conduct its determination in a fair manner</a:t>
          </a:r>
          <a:endParaRPr lang="pl-PL" sz="2000" kern="1200" dirty="0">
            <a:latin typeface="+mj-lt"/>
          </a:endParaRPr>
        </a:p>
      </dsp:txBody>
      <dsp:txXfrm>
        <a:off x="84073" y="2843528"/>
        <a:ext cx="5491436" cy="1554094"/>
      </dsp:txXfrm>
    </dsp:sp>
    <dsp:sp modelId="{B2F653C8-76EF-4495-84C7-6CA94E4E9E84}">
      <dsp:nvSpPr>
        <dsp:cNvPr id="0" name=""/>
        <dsp:cNvSpPr/>
      </dsp:nvSpPr>
      <dsp:spPr>
        <a:xfrm>
          <a:off x="0" y="4666015"/>
          <a:ext cx="5659582" cy="952329"/>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the Athlete is unable to communicate effectively with the Classification Panel </a:t>
          </a:r>
          <a:endParaRPr lang="pl-PL" sz="2000" kern="1200" dirty="0">
            <a:latin typeface="+mj-lt"/>
          </a:endParaRPr>
        </a:p>
      </dsp:txBody>
      <dsp:txXfrm>
        <a:off x="46489" y="4712504"/>
        <a:ext cx="5566604" cy="85935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8DA61-5F17-4D69-A401-41F551A6F8B4}">
      <dsp:nvSpPr>
        <dsp:cNvPr id="0" name=""/>
        <dsp:cNvSpPr/>
      </dsp:nvSpPr>
      <dsp:spPr>
        <a:xfrm>
          <a:off x="0" y="3213"/>
          <a:ext cx="5659582" cy="1955593"/>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the Athlete has a Health Condition that may limit or prohibit complying with</a:t>
          </a:r>
          <a:r>
            <a:rPr lang="pl-PL" sz="2000" kern="1200" dirty="0">
              <a:latin typeface="+mj-lt"/>
            </a:rPr>
            <a:t> </a:t>
          </a:r>
          <a:r>
            <a:rPr lang="en-US" sz="2000" kern="1200" dirty="0">
              <a:latin typeface="+mj-lt"/>
            </a:rPr>
            <a:t>requests by the Classification Panel during an Evaluation Session, which the</a:t>
          </a:r>
          <a:r>
            <a:rPr lang="pl-PL" sz="2000" kern="1200" dirty="0">
              <a:latin typeface="+mj-lt"/>
            </a:rPr>
            <a:t> </a:t>
          </a:r>
          <a:r>
            <a:rPr lang="en-US" sz="2000" kern="1200" dirty="0">
              <a:latin typeface="+mj-lt"/>
            </a:rPr>
            <a:t>Classification Panel considers will affect its ability to conduct the Evaluation</a:t>
          </a:r>
          <a:r>
            <a:rPr lang="pl-PL" sz="2000" kern="1200" dirty="0">
              <a:latin typeface="+mj-lt"/>
            </a:rPr>
            <a:t> </a:t>
          </a:r>
          <a:r>
            <a:rPr lang="en-US" sz="2000" kern="1200" dirty="0">
              <a:latin typeface="+mj-lt"/>
            </a:rPr>
            <a:t>Session in a fair manner</a:t>
          </a:r>
          <a:endParaRPr lang="en-US" sz="2000" b="0" i="1" kern="1200" dirty="0">
            <a:latin typeface="+mj-lt"/>
          </a:endParaRPr>
        </a:p>
      </dsp:txBody>
      <dsp:txXfrm>
        <a:off x="95464" y="98677"/>
        <a:ext cx="5468654" cy="1764665"/>
      </dsp:txXfrm>
    </dsp:sp>
    <dsp:sp modelId="{7B54670D-B859-4CB5-9827-83B4C3AA2C60}">
      <dsp:nvSpPr>
        <dsp:cNvPr id="0" name=""/>
        <dsp:cNvSpPr/>
      </dsp:nvSpPr>
      <dsp:spPr>
        <a:xfrm>
          <a:off x="0" y="2076886"/>
          <a:ext cx="5659582" cy="1726178"/>
        </a:xfrm>
        <a:prstGeom prst="roundRect">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the Athlete refuses or is unable to comply with any reasonable instructions given </a:t>
          </a:r>
          <a:r>
            <a:rPr lang="pl-PL" sz="2000" kern="1200" dirty="0">
              <a:latin typeface="+mj-lt"/>
            </a:rPr>
            <a:t> </a:t>
          </a:r>
          <a:r>
            <a:rPr lang="en-US" sz="2000" kern="1200" dirty="0">
              <a:latin typeface="+mj-lt"/>
            </a:rPr>
            <a:t>by any Classification Personnel to such an extent that the Evaluation Session</a:t>
          </a:r>
          <a:r>
            <a:rPr lang="pl-PL" sz="2000" kern="1200" dirty="0">
              <a:latin typeface="+mj-lt"/>
            </a:rPr>
            <a:t> </a:t>
          </a:r>
          <a:r>
            <a:rPr lang="en-US" sz="2000" kern="1200" dirty="0">
              <a:latin typeface="+mj-lt"/>
            </a:rPr>
            <a:t>cannot be conducted in a fair manner</a:t>
          </a:r>
          <a:endParaRPr lang="pl-PL" sz="2000" kern="1200" dirty="0">
            <a:latin typeface="+mj-lt"/>
          </a:endParaRPr>
        </a:p>
      </dsp:txBody>
      <dsp:txXfrm>
        <a:off x="84265" y="2161151"/>
        <a:ext cx="5491052" cy="1557648"/>
      </dsp:txXfrm>
    </dsp:sp>
    <dsp:sp modelId="{C66F054A-C3E6-4DAB-9129-6ED03ECD0846}">
      <dsp:nvSpPr>
        <dsp:cNvPr id="0" name=""/>
        <dsp:cNvSpPr/>
      </dsp:nvSpPr>
      <dsp:spPr>
        <a:xfrm>
          <a:off x="0" y="3921145"/>
          <a:ext cx="5659582" cy="1756005"/>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the Athlete’s representation of his or her abilities is inconsistent with any</a:t>
          </a:r>
          <a:r>
            <a:rPr lang="pl-PL" sz="2000" kern="1200" dirty="0">
              <a:latin typeface="+mj-lt"/>
            </a:rPr>
            <a:t> i</a:t>
          </a:r>
          <a:r>
            <a:rPr lang="en-US" sz="2000" kern="1200" dirty="0" err="1">
              <a:latin typeface="+mj-lt"/>
            </a:rPr>
            <a:t>nformation</a:t>
          </a:r>
          <a:r>
            <a:rPr lang="en-US" sz="2000" kern="1200" dirty="0">
              <a:latin typeface="+mj-lt"/>
            </a:rPr>
            <a:t> available to the Classification Panel to such an extent that the</a:t>
          </a:r>
          <a:r>
            <a:rPr lang="pl-PL" sz="2000" kern="1200" dirty="0">
              <a:latin typeface="+mj-lt"/>
            </a:rPr>
            <a:t> </a:t>
          </a:r>
          <a:r>
            <a:rPr lang="en-US" sz="2000" kern="1200" dirty="0">
              <a:latin typeface="+mj-lt"/>
            </a:rPr>
            <a:t>Evaluation Session cannot be conducted in a fair manner. </a:t>
          </a:r>
          <a:endParaRPr lang="pl-PL" sz="2000" kern="1200" dirty="0">
            <a:latin typeface="+mj-lt"/>
          </a:endParaRPr>
        </a:p>
      </dsp:txBody>
      <dsp:txXfrm>
        <a:off x="85721" y="4006866"/>
        <a:ext cx="5488140" cy="158456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8DA61-5F17-4D69-A401-41F551A6F8B4}">
      <dsp:nvSpPr>
        <dsp:cNvPr id="0" name=""/>
        <dsp:cNvSpPr/>
      </dsp:nvSpPr>
      <dsp:spPr>
        <a:xfrm>
          <a:off x="0" y="75812"/>
          <a:ext cx="5721926" cy="1526458"/>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0" i="0" kern="1200" dirty="0" err="1">
              <a:latin typeface="+mj-lt"/>
            </a:rPr>
            <a:t>an</a:t>
          </a:r>
          <a:r>
            <a:rPr lang="pl-PL" sz="2000" b="0" i="0" kern="1200" dirty="0">
              <a:latin typeface="+mj-lt"/>
            </a:rPr>
            <a:t> </a:t>
          </a:r>
          <a:r>
            <a:rPr lang="pl-PL" sz="2000" b="0" i="0" kern="1200" dirty="0" err="1">
              <a:latin typeface="+mj-lt"/>
            </a:rPr>
            <a:t>athlete</a:t>
          </a:r>
          <a:r>
            <a:rPr lang="pl-PL" sz="2000" b="0" i="0" kern="1200" dirty="0">
              <a:latin typeface="+mj-lt"/>
            </a:rPr>
            <a:t> </a:t>
          </a:r>
          <a:r>
            <a:rPr lang="pl-PL" sz="2000" b="0" i="0" kern="1200" dirty="0" err="1">
              <a:latin typeface="+mj-lt"/>
            </a:rPr>
            <a:t>is</a:t>
          </a:r>
          <a:r>
            <a:rPr lang="pl-PL" sz="2000" b="0" i="0" kern="1200" dirty="0">
              <a:latin typeface="+mj-lt"/>
            </a:rPr>
            <a:t> </a:t>
          </a:r>
          <a:r>
            <a:rPr lang="pl-PL" sz="2000" b="0" i="0" kern="1200" dirty="0" err="1">
              <a:latin typeface="+mj-lt"/>
            </a:rPr>
            <a:t>designated</a:t>
          </a:r>
          <a:r>
            <a:rPr lang="pl-PL" sz="2000" b="0" i="0" kern="1200" dirty="0">
              <a:latin typeface="+mj-lt"/>
            </a:rPr>
            <a:t> CNC = no </a:t>
          </a:r>
          <a:r>
            <a:rPr lang="en-US" sz="2000" b="0" i="0" kern="1200" dirty="0">
              <a:latin typeface="+mj-lt"/>
            </a:rPr>
            <a:t>Sport Class and not be able to compete at any </a:t>
          </a:r>
          <a:r>
            <a:rPr lang="pl-PL" sz="2000" b="0" i="0" kern="1200" dirty="0">
              <a:latin typeface="+mj-lt"/>
            </a:rPr>
            <a:t>c</a:t>
          </a:r>
          <a:r>
            <a:rPr lang="en-US" sz="2000" b="0" i="0" kern="1200" dirty="0" err="1">
              <a:latin typeface="+mj-lt"/>
            </a:rPr>
            <a:t>ompetito</a:t>
          </a:r>
          <a:r>
            <a:rPr lang="pl-PL" sz="2000" b="0" i="0" kern="1200" dirty="0">
              <a:latin typeface="+mj-lt"/>
            </a:rPr>
            <a:t>n </a:t>
          </a:r>
          <a:r>
            <a:rPr lang="en-US" sz="2000" b="0" i="0" kern="1200" dirty="0">
              <a:latin typeface="+mj-lt"/>
            </a:rPr>
            <a:t>until an Evaluation Session can be competed with a Sport Class and Sport Class</a:t>
          </a:r>
          <a:r>
            <a:rPr lang="pl-PL" sz="2000" b="0" i="0" kern="1200" dirty="0">
              <a:latin typeface="+mj-lt"/>
            </a:rPr>
            <a:t> Status </a:t>
          </a:r>
          <a:r>
            <a:rPr lang="pl-PL" sz="2000" b="0" i="0" kern="1200" dirty="0" err="1">
              <a:latin typeface="+mj-lt"/>
            </a:rPr>
            <a:t>awarded</a:t>
          </a:r>
          <a:endParaRPr lang="en-US" sz="2000" b="0" i="0" kern="1200" dirty="0">
            <a:latin typeface="+mj-lt"/>
          </a:endParaRPr>
        </a:p>
      </dsp:txBody>
      <dsp:txXfrm>
        <a:off x="74516" y="150328"/>
        <a:ext cx="5572894" cy="1377426"/>
      </dsp:txXfrm>
    </dsp:sp>
    <dsp:sp modelId="{7B54670D-B859-4CB5-9827-83B4C3AA2C60}">
      <dsp:nvSpPr>
        <dsp:cNvPr id="0" name=""/>
        <dsp:cNvSpPr/>
      </dsp:nvSpPr>
      <dsp:spPr>
        <a:xfrm>
          <a:off x="0" y="1789471"/>
          <a:ext cx="5721926" cy="1526458"/>
        </a:xfrm>
        <a:prstGeom prst="roundRect">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being</a:t>
          </a:r>
          <a:r>
            <a:rPr lang="pl-PL" sz="2000" kern="1200" dirty="0">
              <a:latin typeface="+mj-lt"/>
            </a:rPr>
            <a:t> </a:t>
          </a:r>
          <a:r>
            <a:rPr lang="pl-PL" sz="2000" kern="1200" dirty="0" err="1">
              <a:latin typeface="+mj-lt"/>
            </a:rPr>
            <a:t>precluded</a:t>
          </a:r>
          <a:r>
            <a:rPr lang="pl-PL" sz="2000" kern="1200" dirty="0">
              <a:latin typeface="+mj-lt"/>
            </a:rPr>
            <a:t> from </a:t>
          </a:r>
          <a:r>
            <a:rPr lang="en-US" sz="2000" kern="1200" dirty="0">
              <a:latin typeface="+mj-lt"/>
            </a:rPr>
            <a:t>presenting for </a:t>
          </a:r>
          <a:r>
            <a:rPr lang="pl-PL" sz="2000" kern="1200" dirty="0">
              <a:latin typeface="+mj-lt"/>
            </a:rPr>
            <a:t>c</a:t>
          </a:r>
          <a:r>
            <a:rPr lang="en-US" sz="2000" kern="1200" dirty="0" err="1">
              <a:latin typeface="+mj-lt"/>
            </a:rPr>
            <a:t>lassification</a:t>
          </a:r>
          <a:r>
            <a:rPr lang="en-US" sz="2000" kern="1200" dirty="0">
              <a:latin typeface="+mj-lt"/>
            </a:rPr>
            <a:t> at any </a:t>
          </a:r>
          <a:r>
            <a:rPr lang="pl-PL" sz="2000" kern="1200" dirty="0">
              <a:latin typeface="+mj-lt"/>
            </a:rPr>
            <a:t>c</a:t>
          </a:r>
          <a:r>
            <a:rPr lang="en-US" sz="2000" kern="1200" dirty="0" err="1">
              <a:latin typeface="+mj-lt"/>
            </a:rPr>
            <a:t>ompetition</a:t>
          </a:r>
          <a:r>
            <a:rPr lang="en-US" sz="2000" kern="1200" dirty="0">
              <a:latin typeface="+mj-lt"/>
            </a:rPr>
            <a:t> for a specified time of up to three months</a:t>
          </a:r>
          <a:r>
            <a:rPr lang="pl-PL" sz="2000" kern="1200" dirty="0">
              <a:latin typeface="+mj-lt"/>
            </a:rPr>
            <a:t> </a:t>
          </a:r>
        </a:p>
        <a:p>
          <a:pPr marL="0" lvl="0" indent="0" algn="just" defTabSz="889000">
            <a:lnSpc>
              <a:spcPct val="90000"/>
            </a:lnSpc>
            <a:spcBef>
              <a:spcPct val="0"/>
            </a:spcBef>
            <a:spcAft>
              <a:spcPct val="35000"/>
            </a:spcAft>
            <a:buNone/>
          </a:pPr>
          <a:r>
            <a:rPr lang="pl-PL" sz="2000" kern="1200" dirty="0">
              <a:latin typeface="+mj-lt"/>
            </a:rPr>
            <a:t>Second occurrence of suspension = </a:t>
          </a:r>
          <a:r>
            <a:rPr lang="pl-PL" sz="2000" kern="1200" dirty="0" err="1">
              <a:latin typeface="+mj-lt"/>
            </a:rPr>
            <a:t>up</a:t>
          </a:r>
          <a:r>
            <a:rPr lang="pl-PL" sz="2000" kern="1200" dirty="0">
              <a:latin typeface="+mj-lt"/>
            </a:rPr>
            <a:t> to 24 </a:t>
          </a:r>
          <a:r>
            <a:rPr lang="pl-PL" sz="2000" kern="1200" dirty="0" err="1">
              <a:latin typeface="+mj-lt"/>
            </a:rPr>
            <a:t>months</a:t>
          </a:r>
          <a:endParaRPr lang="en-US" sz="2000" kern="1200" dirty="0">
            <a:latin typeface="+mj-lt"/>
          </a:endParaRPr>
        </a:p>
      </dsp:txBody>
      <dsp:txXfrm>
        <a:off x="74516" y="1863987"/>
        <a:ext cx="5572894" cy="1377426"/>
      </dsp:txXfrm>
    </dsp:sp>
    <dsp:sp modelId="{E3264DD0-D005-42F0-A6D4-B27E66E59AED}">
      <dsp:nvSpPr>
        <dsp:cNvPr id="0" name=""/>
        <dsp:cNvSpPr/>
      </dsp:nvSpPr>
      <dsp:spPr>
        <a:xfrm>
          <a:off x="0" y="3503129"/>
          <a:ext cx="5721926" cy="1526458"/>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may be subject to further investigation into </a:t>
          </a:r>
          <a:r>
            <a:rPr lang="pl-PL" sz="2000" kern="1200" dirty="0" err="1">
              <a:latin typeface="+mj-lt"/>
            </a:rPr>
            <a:t>any</a:t>
          </a:r>
          <a:r>
            <a:rPr lang="pl-PL" sz="2000" kern="1200" dirty="0">
              <a:latin typeface="+mj-lt"/>
            </a:rPr>
            <a:t> </a:t>
          </a:r>
          <a:r>
            <a:rPr lang="pl-PL" sz="2000" kern="1200" dirty="0" err="1">
              <a:latin typeface="+mj-lt"/>
            </a:rPr>
            <a:t>possible</a:t>
          </a:r>
          <a:r>
            <a:rPr lang="pl-PL" sz="2000" kern="1200" dirty="0">
              <a:latin typeface="+mj-lt"/>
            </a:rPr>
            <a:t> </a:t>
          </a:r>
          <a:r>
            <a:rPr lang="pl-PL" sz="2000" kern="1200" dirty="0" err="1">
              <a:latin typeface="+mj-lt"/>
            </a:rPr>
            <a:t>Intentional</a:t>
          </a:r>
          <a:r>
            <a:rPr lang="pl-PL" sz="2000" kern="1200" dirty="0">
              <a:latin typeface="+mj-lt"/>
            </a:rPr>
            <a:t> </a:t>
          </a:r>
          <a:r>
            <a:rPr lang="pl-PL" sz="2000" kern="1200" dirty="0" err="1">
              <a:latin typeface="+mj-lt"/>
            </a:rPr>
            <a:t>Misrepresentation</a:t>
          </a:r>
          <a:endParaRPr lang="pl-PL" sz="2000" kern="1200" dirty="0">
            <a:latin typeface="+mj-lt"/>
          </a:endParaRPr>
        </a:p>
      </dsp:txBody>
      <dsp:txXfrm>
        <a:off x="74516" y="3577645"/>
        <a:ext cx="5572894" cy="137742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55EEA-169A-45C7-A8A4-0C2C17B20401}">
      <dsp:nvSpPr>
        <dsp:cNvPr id="0" name=""/>
        <dsp:cNvSpPr/>
      </dsp:nvSpPr>
      <dsp:spPr>
        <a:xfrm>
          <a:off x="0" y="441876"/>
          <a:ext cx="5409333" cy="235755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A Medical Review Request must be made if a change in the nature or degree of an</a:t>
          </a:r>
          <a:r>
            <a:rPr lang="pl-PL" sz="2000" kern="1200" dirty="0">
              <a:latin typeface="+mj-lt"/>
            </a:rPr>
            <a:t> a</a:t>
          </a:r>
          <a:r>
            <a:rPr lang="en-US" sz="2000" kern="1200" dirty="0" err="1">
              <a:latin typeface="+mj-lt"/>
            </a:rPr>
            <a:t>thlete’s</a:t>
          </a:r>
          <a:r>
            <a:rPr lang="en-US" sz="2000" kern="1200" dirty="0">
              <a:latin typeface="+mj-lt"/>
            </a:rPr>
            <a:t> </a:t>
          </a:r>
          <a:r>
            <a:rPr lang="pl-PL" sz="2000" kern="1200" dirty="0">
              <a:latin typeface="+mj-lt"/>
            </a:rPr>
            <a:t>i</a:t>
          </a:r>
          <a:r>
            <a:rPr lang="en-US" sz="2000" kern="1200" dirty="0" err="1">
              <a:latin typeface="+mj-lt"/>
            </a:rPr>
            <a:t>mpairment</a:t>
          </a:r>
          <a:r>
            <a:rPr lang="en-US" sz="2000" kern="1200" dirty="0">
              <a:latin typeface="+mj-lt"/>
            </a:rPr>
            <a:t> changes the</a:t>
          </a:r>
          <a:r>
            <a:rPr lang="pl-PL" sz="2000" kern="1200" dirty="0">
              <a:latin typeface="+mj-lt"/>
            </a:rPr>
            <a:t> a</a:t>
          </a:r>
          <a:r>
            <a:rPr lang="en-US" sz="2000" kern="1200" dirty="0" err="1">
              <a:latin typeface="+mj-lt"/>
            </a:rPr>
            <a:t>thlete’s</a:t>
          </a:r>
          <a:r>
            <a:rPr lang="en-US" sz="2000" kern="1200" dirty="0">
              <a:latin typeface="+mj-lt"/>
            </a:rPr>
            <a:t> ability to execute the specific tasks and</a:t>
          </a:r>
          <a:r>
            <a:rPr lang="pl-PL" sz="2000" kern="1200" dirty="0">
              <a:latin typeface="+mj-lt"/>
            </a:rPr>
            <a:t> a</a:t>
          </a:r>
          <a:r>
            <a:rPr lang="en-US" sz="2000" kern="1200" dirty="0" err="1">
              <a:latin typeface="+mj-lt"/>
            </a:rPr>
            <a:t>ctivities</a:t>
          </a:r>
          <a:r>
            <a:rPr lang="en-US" sz="2000" kern="1200" dirty="0">
              <a:latin typeface="+mj-lt"/>
            </a:rPr>
            <a:t> required by a sport in a manner that is clearly distinguishable from changes</a:t>
          </a:r>
          <a:r>
            <a:rPr lang="pl-PL" sz="2000" kern="1200" dirty="0">
              <a:latin typeface="+mj-lt"/>
            </a:rPr>
            <a:t> </a:t>
          </a:r>
          <a:r>
            <a:rPr lang="en-US" sz="2000" kern="1200" dirty="0">
              <a:latin typeface="+mj-lt"/>
            </a:rPr>
            <a:t>attributable to levels of training, fitness and proficiency.</a:t>
          </a:r>
          <a:endParaRPr lang="pl-PL" sz="2000" kern="1200" dirty="0">
            <a:latin typeface="+mj-lt"/>
          </a:endParaRPr>
        </a:p>
      </dsp:txBody>
      <dsp:txXfrm>
        <a:off x="115086" y="556962"/>
        <a:ext cx="5179161" cy="2127378"/>
      </dsp:txXfrm>
    </dsp:sp>
    <dsp:sp modelId="{9D7B9104-9512-41AE-AD09-B66C82CC3B5A}">
      <dsp:nvSpPr>
        <dsp:cNvPr id="0" name=""/>
        <dsp:cNvSpPr/>
      </dsp:nvSpPr>
      <dsp:spPr>
        <a:xfrm>
          <a:off x="0" y="2986626"/>
          <a:ext cx="5409333" cy="1400761"/>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any Athlete who has been allocated a Sport Class with Sport</a:t>
          </a:r>
          <a:r>
            <a:rPr lang="pl-PL" sz="2000" kern="1200" dirty="0">
              <a:latin typeface="+mj-lt"/>
            </a:rPr>
            <a:t> </a:t>
          </a:r>
          <a:r>
            <a:rPr lang="en-US" sz="2000" kern="1200" dirty="0">
              <a:latin typeface="+mj-lt"/>
            </a:rPr>
            <a:t>Class Status Confirmed (C) or Review with Fixed Review Date (FRD)</a:t>
          </a:r>
          <a:endParaRPr lang="pl-PL" sz="2000" kern="1200" dirty="0">
            <a:latin typeface="+mj-lt"/>
          </a:endParaRPr>
        </a:p>
      </dsp:txBody>
      <dsp:txXfrm>
        <a:off x="68380" y="3055006"/>
        <a:ext cx="5272573" cy="126400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DEE83-3FA5-4F1D-9C06-2D097F67BC04}">
      <dsp:nvSpPr>
        <dsp:cNvPr id="0" name=""/>
        <dsp:cNvSpPr/>
      </dsp:nvSpPr>
      <dsp:spPr>
        <a:xfrm>
          <a:off x="0" y="235008"/>
          <a:ext cx="5464879" cy="121680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A Protest may only be made in respect of an Athlete’s Sport Class</a:t>
          </a:r>
          <a:r>
            <a:rPr lang="pl-PL" sz="2000" kern="1200" dirty="0">
              <a:latin typeface="+mj-lt"/>
            </a:rPr>
            <a:t>, not of Status. </a:t>
          </a:r>
        </a:p>
      </dsp:txBody>
      <dsp:txXfrm>
        <a:off x="59399" y="294407"/>
        <a:ext cx="5346081" cy="1098002"/>
      </dsp:txXfrm>
    </dsp:sp>
    <dsp:sp modelId="{74171F18-A94F-4CFB-BBC9-5CBF82668DEF}">
      <dsp:nvSpPr>
        <dsp:cNvPr id="0" name=""/>
        <dsp:cNvSpPr/>
      </dsp:nvSpPr>
      <dsp:spPr>
        <a:xfrm>
          <a:off x="0" y="1639008"/>
          <a:ext cx="5464879" cy="121680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A Protest may not be made in respect of an Athlete who has been allocated Sport</a:t>
          </a:r>
          <a:r>
            <a:rPr lang="pl-PL" sz="2000" kern="1200" dirty="0">
              <a:latin typeface="+mj-lt"/>
            </a:rPr>
            <a:t> Class Not </a:t>
          </a:r>
          <a:r>
            <a:rPr lang="pl-PL" sz="2000" kern="1200" dirty="0" err="1">
              <a:latin typeface="+mj-lt"/>
            </a:rPr>
            <a:t>Eligible</a:t>
          </a:r>
          <a:r>
            <a:rPr lang="pl-PL" sz="2000" kern="1200" dirty="0">
              <a:latin typeface="+mj-lt"/>
            </a:rPr>
            <a:t> (NE)</a:t>
          </a:r>
        </a:p>
      </dsp:txBody>
      <dsp:txXfrm>
        <a:off x="59399" y="1698407"/>
        <a:ext cx="5346081" cy="1098002"/>
      </dsp:txXfrm>
    </dsp:sp>
    <dsp:sp modelId="{13A8AEF8-A1D7-4060-8D22-F1D914D05FE4}">
      <dsp:nvSpPr>
        <dsp:cNvPr id="0" name=""/>
        <dsp:cNvSpPr/>
      </dsp:nvSpPr>
      <dsp:spPr>
        <a:xfrm>
          <a:off x="0" y="3043008"/>
          <a:ext cx="5464879" cy="121680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Protest </a:t>
          </a:r>
          <a:r>
            <a:rPr lang="pl-PL" sz="2000" kern="1200" dirty="0" err="1">
              <a:latin typeface="+mj-lt"/>
            </a:rPr>
            <a:t>can</a:t>
          </a:r>
          <a:r>
            <a:rPr lang="pl-PL" sz="2000" kern="1200" dirty="0">
              <a:latin typeface="+mj-lt"/>
            </a:rPr>
            <a:t> be </a:t>
          </a:r>
          <a:r>
            <a:rPr lang="pl-PL" sz="2000" kern="1200" dirty="0" err="1">
              <a:latin typeface="+mj-lt"/>
            </a:rPr>
            <a:t>made</a:t>
          </a:r>
          <a:r>
            <a:rPr lang="pl-PL" sz="2000" kern="1200" dirty="0">
              <a:latin typeface="+mj-lt"/>
            </a:rPr>
            <a:t> out of </a:t>
          </a:r>
          <a:r>
            <a:rPr lang="pl-PL" sz="2000" kern="1200" dirty="0" err="1">
              <a:latin typeface="+mj-lt"/>
            </a:rPr>
            <a:t>or</a:t>
          </a:r>
          <a:r>
            <a:rPr lang="pl-PL" sz="2000" kern="1200" dirty="0">
              <a:latin typeface="+mj-lt"/>
            </a:rPr>
            <a:t> </a:t>
          </a:r>
          <a:r>
            <a:rPr lang="pl-PL" sz="2000" kern="1200" dirty="0" err="1">
              <a:latin typeface="+mj-lt"/>
            </a:rPr>
            <a:t>during</a:t>
          </a:r>
          <a:r>
            <a:rPr lang="pl-PL" sz="2000" kern="1200" dirty="0">
              <a:latin typeface="+mj-lt"/>
            </a:rPr>
            <a:t> </a:t>
          </a:r>
          <a:r>
            <a:rPr lang="pl-PL" sz="2000" kern="1200" dirty="0" err="1">
              <a:latin typeface="+mj-lt"/>
            </a:rPr>
            <a:t>competition</a:t>
          </a:r>
          <a:endParaRPr lang="pl-PL" sz="2000" kern="1200" dirty="0">
            <a:latin typeface="+mj-lt"/>
          </a:endParaRPr>
        </a:p>
      </dsp:txBody>
      <dsp:txXfrm>
        <a:off x="59399" y="3102407"/>
        <a:ext cx="5346081" cy="109800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DEE83-3FA5-4F1D-9C06-2D097F67BC04}">
      <dsp:nvSpPr>
        <dsp:cNvPr id="0" name=""/>
        <dsp:cNvSpPr/>
      </dsp:nvSpPr>
      <dsp:spPr>
        <a:xfrm>
          <a:off x="0" y="331118"/>
          <a:ext cx="5308719" cy="205335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b="1" kern="1200" dirty="0" err="1">
              <a:latin typeface="+mj-lt"/>
            </a:rPr>
            <a:t>National</a:t>
          </a:r>
          <a:r>
            <a:rPr lang="pl-PL" sz="3700" b="1" kern="1200" dirty="0">
              <a:latin typeface="+mj-lt"/>
            </a:rPr>
            <a:t> Protest </a:t>
          </a:r>
        </a:p>
        <a:p>
          <a:pPr marL="0" lvl="0" indent="0" algn="just" defTabSz="1644650">
            <a:lnSpc>
              <a:spcPct val="90000"/>
            </a:lnSpc>
            <a:spcBef>
              <a:spcPct val="0"/>
            </a:spcBef>
            <a:spcAft>
              <a:spcPct val="35000"/>
            </a:spcAft>
            <a:buNone/>
          </a:pPr>
          <a:r>
            <a:rPr lang="pl-PL" sz="2000" kern="1200" dirty="0">
              <a:latin typeface="+mj-lt"/>
            </a:rPr>
            <a:t>a </a:t>
          </a:r>
          <a:r>
            <a:rPr lang="en-US" sz="2000" kern="1200" dirty="0">
              <a:latin typeface="+mj-lt"/>
            </a:rPr>
            <a:t>National Member Organization</a:t>
          </a:r>
          <a:r>
            <a:rPr lang="pl-PL" sz="2000" kern="1200" dirty="0">
              <a:latin typeface="+mj-lt"/>
            </a:rPr>
            <a:t> (NMO)</a:t>
          </a:r>
          <a:r>
            <a:rPr lang="en-US" sz="2000" kern="1200" dirty="0">
              <a:latin typeface="+mj-lt"/>
            </a:rPr>
            <a:t> may only make a National Protest in respect of an</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under</a:t>
          </a:r>
          <a:r>
            <a:rPr lang="pl-PL" sz="2000" kern="1200" dirty="0">
              <a:latin typeface="+mj-lt"/>
            </a:rPr>
            <a:t> </a:t>
          </a:r>
          <a:r>
            <a:rPr lang="pl-PL" sz="2000" kern="1200" dirty="0" err="1">
              <a:latin typeface="+mj-lt"/>
            </a:rPr>
            <a:t>its</a:t>
          </a:r>
          <a:r>
            <a:rPr lang="pl-PL" sz="2000" kern="1200" dirty="0">
              <a:latin typeface="+mj-lt"/>
            </a:rPr>
            <a:t> </a:t>
          </a:r>
          <a:r>
            <a:rPr lang="pl-PL" sz="2000" kern="1200" dirty="0" err="1">
              <a:latin typeface="+mj-lt"/>
            </a:rPr>
            <a:t>jurisdiction</a:t>
          </a:r>
          <a:r>
            <a:rPr lang="pl-PL" sz="2000" kern="1200" dirty="0">
              <a:latin typeface="+mj-lt"/>
            </a:rPr>
            <a:t> </a:t>
          </a:r>
        </a:p>
      </dsp:txBody>
      <dsp:txXfrm>
        <a:off x="100236" y="431354"/>
        <a:ext cx="5108247" cy="1852878"/>
      </dsp:txXfrm>
    </dsp:sp>
    <dsp:sp modelId="{74171F18-A94F-4CFB-BBC9-5CBF82668DEF}">
      <dsp:nvSpPr>
        <dsp:cNvPr id="0" name=""/>
        <dsp:cNvSpPr/>
      </dsp:nvSpPr>
      <dsp:spPr>
        <a:xfrm>
          <a:off x="0" y="2571669"/>
          <a:ext cx="5308719" cy="205335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b="1" kern="1200" dirty="0">
              <a:latin typeface="+mj-lt"/>
            </a:rPr>
            <a:t>WWR Protest</a:t>
          </a:r>
        </a:p>
        <a:p>
          <a:pPr marL="0" lvl="0" indent="0" algn="just" defTabSz="1644650">
            <a:lnSpc>
              <a:spcPct val="90000"/>
            </a:lnSpc>
            <a:spcBef>
              <a:spcPct val="0"/>
            </a:spcBef>
            <a:spcAft>
              <a:spcPct val="35000"/>
            </a:spcAft>
            <a:buNone/>
          </a:pPr>
          <a:r>
            <a:rPr lang="pl-PL" sz="2000" kern="1200" dirty="0">
              <a:latin typeface="+mj-lt"/>
            </a:rPr>
            <a:t>WWR </a:t>
          </a:r>
          <a:r>
            <a:rPr lang="en-US" sz="2000" kern="1200" dirty="0">
              <a:latin typeface="+mj-lt"/>
            </a:rPr>
            <a:t>may, in its discretion, make a</a:t>
          </a:r>
          <a:r>
            <a:rPr lang="pl-PL" sz="2000" kern="1200" dirty="0">
              <a:latin typeface="+mj-lt"/>
            </a:rPr>
            <a:t> Protest </a:t>
          </a:r>
          <a:r>
            <a:rPr lang="pl-PL" sz="2000" kern="1200" dirty="0" err="1">
              <a:latin typeface="+mj-lt"/>
            </a:rPr>
            <a:t>at</a:t>
          </a:r>
          <a:r>
            <a:rPr lang="pl-PL" sz="2000" kern="1200" dirty="0">
              <a:latin typeface="+mj-lt"/>
            </a:rPr>
            <a:t> </a:t>
          </a:r>
          <a:r>
            <a:rPr lang="pl-PL" sz="2000" kern="1200" dirty="0" err="1">
              <a:latin typeface="+mj-lt"/>
            </a:rPr>
            <a:t>any</a:t>
          </a:r>
          <a:r>
            <a:rPr lang="pl-PL" sz="2000" kern="1200" dirty="0">
              <a:latin typeface="+mj-lt"/>
            </a:rPr>
            <a:t> </a:t>
          </a:r>
          <a:r>
            <a:rPr lang="pl-PL" sz="2000" kern="1200" dirty="0" err="1">
              <a:latin typeface="+mj-lt"/>
            </a:rPr>
            <a:t>time</a:t>
          </a:r>
          <a:r>
            <a:rPr lang="pl-PL" sz="2000" kern="1200" dirty="0">
              <a:latin typeface="+mj-lt"/>
            </a:rPr>
            <a:t> in </a:t>
          </a:r>
          <a:r>
            <a:rPr lang="pl-PL" sz="2000" kern="1200" dirty="0" err="1">
              <a:latin typeface="+mj-lt"/>
            </a:rPr>
            <a:t>respect</a:t>
          </a:r>
          <a:r>
            <a:rPr lang="pl-PL" sz="2000" kern="1200" dirty="0">
              <a:latin typeface="+mj-lt"/>
            </a:rPr>
            <a:t> of </a:t>
          </a:r>
          <a:r>
            <a:rPr lang="pl-PL" sz="2000" kern="1200" dirty="0" err="1">
              <a:latin typeface="+mj-lt"/>
            </a:rPr>
            <a:t>any</a:t>
          </a:r>
          <a:r>
            <a:rPr lang="pl-PL" sz="2000" kern="1200" dirty="0">
              <a:latin typeface="+mj-lt"/>
            </a:rPr>
            <a:t> </a:t>
          </a:r>
          <a:r>
            <a:rPr lang="pl-PL" sz="2000" kern="1200" dirty="0" err="1">
              <a:latin typeface="+mj-lt"/>
            </a:rPr>
            <a:t>athlete</a:t>
          </a:r>
          <a:r>
            <a:rPr lang="pl-PL" sz="2000" kern="1200" dirty="0">
              <a:latin typeface="+mj-lt"/>
            </a:rPr>
            <a:t> </a:t>
          </a:r>
          <a:r>
            <a:rPr lang="pl-PL" sz="2000" kern="1200" dirty="0" err="1">
              <a:latin typeface="+mj-lt"/>
            </a:rPr>
            <a:t>or</a:t>
          </a:r>
          <a:r>
            <a:rPr lang="pl-PL" sz="2000" kern="1200" dirty="0">
              <a:latin typeface="+mj-lt"/>
            </a:rPr>
            <a:t> as a </a:t>
          </a:r>
          <a:r>
            <a:rPr lang="pl-PL" sz="2000" kern="1200" dirty="0" err="1">
              <a:latin typeface="+mj-lt"/>
            </a:rPr>
            <a:t>result</a:t>
          </a:r>
          <a:r>
            <a:rPr lang="pl-PL" sz="2000" kern="1200" dirty="0">
              <a:latin typeface="+mj-lt"/>
            </a:rPr>
            <a:t> of a </a:t>
          </a:r>
          <a:r>
            <a:rPr lang="pl-PL" sz="2000" kern="1200" dirty="0" err="1">
              <a:latin typeface="+mj-lt"/>
            </a:rPr>
            <a:t>documented</a:t>
          </a:r>
          <a:r>
            <a:rPr lang="pl-PL" sz="2000" kern="1200" dirty="0">
              <a:latin typeface="+mj-lt"/>
            </a:rPr>
            <a:t> </a:t>
          </a:r>
          <a:r>
            <a:rPr lang="pl-PL" sz="2000" kern="1200" dirty="0" err="1">
              <a:latin typeface="+mj-lt"/>
            </a:rPr>
            <a:t>request</a:t>
          </a:r>
          <a:r>
            <a:rPr lang="pl-PL" sz="2000" kern="1200" dirty="0">
              <a:latin typeface="+mj-lt"/>
            </a:rPr>
            <a:t> from </a:t>
          </a:r>
          <a:r>
            <a:rPr lang="pl-PL" sz="2000" kern="1200" dirty="0" err="1">
              <a:latin typeface="+mj-lt"/>
            </a:rPr>
            <a:t>another</a:t>
          </a:r>
          <a:r>
            <a:rPr lang="pl-PL" sz="2000" kern="1200" dirty="0">
              <a:latin typeface="+mj-lt"/>
            </a:rPr>
            <a:t> NMO</a:t>
          </a:r>
        </a:p>
      </dsp:txBody>
      <dsp:txXfrm>
        <a:off x="100236" y="2671905"/>
        <a:ext cx="5108247" cy="185287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DEE83-3FA5-4F1D-9C06-2D097F67BC04}">
      <dsp:nvSpPr>
        <dsp:cNvPr id="0" name=""/>
        <dsp:cNvSpPr/>
      </dsp:nvSpPr>
      <dsp:spPr>
        <a:xfrm>
          <a:off x="0" y="34128"/>
          <a:ext cx="5308719" cy="99216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a:latin typeface="+mj-lt"/>
            </a:rPr>
            <a:t>Protest </a:t>
          </a:r>
          <a:r>
            <a:rPr lang="pl-PL" sz="2000" kern="1200" dirty="0" err="1">
              <a:latin typeface="+mj-lt"/>
            </a:rPr>
            <a:t>fee</a:t>
          </a:r>
          <a:r>
            <a:rPr lang="pl-PL" sz="2000" kern="1200" dirty="0">
              <a:latin typeface="+mj-lt"/>
            </a:rPr>
            <a:t> – </a:t>
          </a:r>
          <a:r>
            <a:rPr lang="pl-PL" sz="2000" kern="1200" dirty="0" err="1">
              <a:latin typeface="+mj-lt"/>
            </a:rPr>
            <a:t>National</a:t>
          </a:r>
          <a:r>
            <a:rPr lang="pl-PL" sz="2000" kern="1200" dirty="0">
              <a:latin typeface="+mj-lt"/>
            </a:rPr>
            <a:t> Protest </a:t>
          </a:r>
          <a:r>
            <a:rPr lang="pl-PL" sz="2000" kern="1200" dirty="0" err="1">
              <a:latin typeface="+mj-lt"/>
            </a:rPr>
            <a:t>or</a:t>
          </a:r>
          <a:r>
            <a:rPr lang="pl-PL" sz="2000" kern="1200" dirty="0">
              <a:latin typeface="+mj-lt"/>
            </a:rPr>
            <a:t> WWR Protest </a:t>
          </a:r>
          <a:r>
            <a:rPr lang="pl-PL" sz="2000" kern="1200" dirty="0" err="1">
              <a:latin typeface="+mj-lt"/>
            </a:rPr>
            <a:t>request</a:t>
          </a:r>
          <a:endParaRPr lang="pl-PL" sz="2000" kern="1200" dirty="0">
            <a:latin typeface="+mj-lt"/>
          </a:endParaRPr>
        </a:p>
      </dsp:txBody>
      <dsp:txXfrm>
        <a:off x="48433" y="82561"/>
        <a:ext cx="5211853" cy="895294"/>
      </dsp:txXfrm>
    </dsp:sp>
    <dsp:sp modelId="{74171F18-A94F-4CFB-BBC9-5CBF82668DEF}">
      <dsp:nvSpPr>
        <dsp:cNvPr id="0" name=""/>
        <dsp:cNvSpPr/>
      </dsp:nvSpPr>
      <dsp:spPr>
        <a:xfrm>
          <a:off x="0" y="1178928"/>
          <a:ext cx="5308719" cy="992160"/>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Protest panels can access any and all written documentation from previous athlete evaluations </a:t>
          </a:r>
          <a:endParaRPr lang="pl-PL" sz="2000" kern="1200" dirty="0">
            <a:latin typeface="+mj-lt"/>
          </a:endParaRPr>
        </a:p>
      </dsp:txBody>
      <dsp:txXfrm>
        <a:off x="48433" y="1227361"/>
        <a:ext cx="5211853" cy="895294"/>
      </dsp:txXfrm>
    </dsp:sp>
    <dsp:sp modelId="{13A8AEF8-A1D7-4060-8D22-F1D914D05FE4}">
      <dsp:nvSpPr>
        <dsp:cNvPr id="0" name=""/>
        <dsp:cNvSpPr/>
      </dsp:nvSpPr>
      <dsp:spPr>
        <a:xfrm>
          <a:off x="0" y="2323728"/>
          <a:ext cx="5308719" cy="992160"/>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kern="1200" dirty="0" err="1">
              <a:latin typeface="+mj-lt"/>
            </a:rPr>
            <a:t>There</a:t>
          </a:r>
          <a:r>
            <a:rPr lang="pl-PL" sz="2000" kern="1200" dirty="0">
              <a:latin typeface="+mj-lt"/>
            </a:rPr>
            <a:t> </a:t>
          </a:r>
          <a:r>
            <a:rPr lang="pl-PL" sz="2000" kern="1200" dirty="0" err="1">
              <a:latin typeface="+mj-lt"/>
            </a:rPr>
            <a:t>is</a:t>
          </a:r>
          <a:r>
            <a:rPr lang="pl-PL" sz="2000" kern="1200" dirty="0">
              <a:latin typeface="+mj-lt"/>
            </a:rPr>
            <a:t> no limit of protest per </a:t>
          </a:r>
          <a:r>
            <a:rPr lang="pl-PL" sz="2000" kern="1200" dirty="0" err="1">
              <a:latin typeface="+mj-lt"/>
            </a:rPr>
            <a:t>athlete</a:t>
          </a:r>
          <a:endParaRPr lang="pl-PL" sz="2000" kern="1200" dirty="0">
            <a:latin typeface="+mj-lt"/>
          </a:endParaRPr>
        </a:p>
      </dsp:txBody>
      <dsp:txXfrm>
        <a:off x="48433" y="2372161"/>
        <a:ext cx="5211853" cy="895294"/>
      </dsp:txXfrm>
    </dsp:sp>
    <dsp:sp modelId="{33063AF8-63C5-4A65-A3C1-D17013F314EB}">
      <dsp:nvSpPr>
        <dsp:cNvPr id="0" name=""/>
        <dsp:cNvSpPr/>
      </dsp:nvSpPr>
      <dsp:spPr>
        <a:xfrm>
          <a:off x="0" y="3468528"/>
          <a:ext cx="5308719" cy="99216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mj-lt"/>
            </a:rPr>
            <a:t>Protests can be initiated following</a:t>
          </a:r>
          <a:r>
            <a:rPr lang="pl-PL" sz="2000" kern="1200" dirty="0">
              <a:latin typeface="+mj-lt"/>
            </a:rPr>
            <a:t> </a:t>
          </a:r>
          <a:r>
            <a:rPr lang="en-US" sz="2000" kern="1200" dirty="0">
              <a:latin typeface="+mj-lt"/>
            </a:rPr>
            <a:t>the athlete’s technical assessment</a:t>
          </a:r>
          <a:endParaRPr lang="pl-PL" sz="2000" kern="1200" dirty="0">
            <a:latin typeface="+mj-lt"/>
          </a:endParaRPr>
        </a:p>
      </dsp:txBody>
      <dsp:txXfrm>
        <a:off x="48433" y="3516961"/>
        <a:ext cx="5211853" cy="895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6C8F6-5299-44B7-9EEB-97E4F935344A}">
      <dsp:nvSpPr>
        <dsp:cNvPr id="0" name=""/>
        <dsp:cNvSpPr/>
      </dsp:nvSpPr>
      <dsp:spPr>
        <a:xfrm>
          <a:off x="0" y="34399"/>
          <a:ext cx="5633694" cy="140911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altLang="nl-NL" sz="2000" b="0" kern="1200">
              <a:latin typeface="+mj-lt"/>
            </a:rPr>
            <a:t>Define who is eligible to compete in Para-sport and consequently who has the opportunity to reach the goal of being a Paralympic Athlete</a:t>
          </a:r>
          <a:endParaRPr lang="en-US" sz="2000" b="0" kern="1200" dirty="0">
            <a:latin typeface="+mj-lt"/>
          </a:endParaRPr>
        </a:p>
      </dsp:txBody>
      <dsp:txXfrm>
        <a:off x="68787" y="103186"/>
        <a:ext cx="5496120" cy="1271544"/>
      </dsp:txXfrm>
    </dsp:sp>
    <dsp:sp modelId="{5B24A366-479E-4F0A-A9B1-2F5A812E5E15}">
      <dsp:nvSpPr>
        <dsp:cNvPr id="0" name=""/>
        <dsp:cNvSpPr/>
      </dsp:nvSpPr>
      <dsp:spPr>
        <a:xfrm>
          <a:off x="0" y="1578878"/>
          <a:ext cx="5633694" cy="1409118"/>
        </a:xfrm>
        <a:prstGeom prst="round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0" kern="1200">
              <a:latin typeface="+mj-lt"/>
            </a:rPr>
            <a:t>Group athletes into sport classes that aim to ensure that the impact of impairment is minimized and sporting excellence determines which athletes or team is ultimately victorious</a:t>
          </a:r>
          <a:endParaRPr lang="pl-PL" sz="2000" b="0" kern="1200" dirty="0">
            <a:latin typeface="+mj-lt"/>
          </a:endParaRPr>
        </a:p>
      </dsp:txBody>
      <dsp:txXfrm>
        <a:off x="68787" y="1647665"/>
        <a:ext cx="5496120" cy="1271544"/>
      </dsp:txXfrm>
    </dsp:sp>
    <dsp:sp modelId="{E5688C9E-22C7-4D1D-A7CE-B408AD79D79F}">
      <dsp:nvSpPr>
        <dsp:cNvPr id="0" name=""/>
        <dsp:cNvSpPr/>
      </dsp:nvSpPr>
      <dsp:spPr>
        <a:xfrm>
          <a:off x="0" y="3123356"/>
          <a:ext cx="5633694" cy="703093"/>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altLang="nl-NL" sz="2000" b="0" kern="1200">
              <a:latin typeface="+mj-lt"/>
            </a:rPr>
            <a:t>Impairment type: biomechanical in wheelchair rugby</a:t>
          </a:r>
          <a:endParaRPr lang="en-US" sz="2000" b="0" kern="1200" dirty="0">
            <a:latin typeface="+mj-lt"/>
          </a:endParaRPr>
        </a:p>
      </dsp:txBody>
      <dsp:txXfrm>
        <a:off x="34322" y="3157678"/>
        <a:ext cx="5565050" cy="634449"/>
      </dsp:txXfrm>
    </dsp:sp>
    <dsp:sp modelId="{511803C5-75C4-4E5C-939F-B9C3E820F302}">
      <dsp:nvSpPr>
        <dsp:cNvPr id="0" name=""/>
        <dsp:cNvSpPr/>
      </dsp:nvSpPr>
      <dsp:spPr>
        <a:xfrm>
          <a:off x="0" y="3961810"/>
          <a:ext cx="5633694" cy="851192"/>
        </a:xfrm>
        <a:prstGeom prst="round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altLang="nl-NL" sz="2000" b="0" kern="1200">
              <a:latin typeface="+mj-lt"/>
            </a:rPr>
            <a:t>Evidence Based Sport-Specific Classification </a:t>
          </a:r>
          <a:br>
            <a:rPr lang="pl-PL" altLang="nl-NL" sz="2000" b="0" kern="1200">
              <a:latin typeface="+mj-lt"/>
            </a:rPr>
          </a:br>
          <a:r>
            <a:rPr lang="pl-PL" altLang="nl-NL" sz="2000" b="0" i="1" kern="1200">
              <a:latin typeface="+mj-lt"/>
            </a:rPr>
            <a:t>(in process)</a:t>
          </a:r>
          <a:endParaRPr lang="en-US" sz="2000" b="0" i="1" kern="1200" dirty="0">
            <a:latin typeface="+mj-lt"/>
          </a:endParaRPr>
        </a:p>
      </dsp:txBody>
      <dsp:txXfrm>
        <a:off x="41552" y="4003362"/>
        <a:ext cx="5550590" cy="768088"/>
      </dsp:txXfrm>
    </dsp:sp>
    <dsp:sp modelId="{785E2B46-4544-434D-A071-4A953758D49E}">
      <dsp:nvSpPr>
        <dsp:cNvPr id="0" name=""/>
        <dsp:cNvSpPr/>
      </dsp:nvSpPr>
      <dsp:spPr>
        <a:xfrm>
          <a:off x="0" y="4948363"/>
          <a:ext cx="5633694" cy="852023"/>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0" kern="1200">
              <a:latin typeface="+mj-lt"/>
            </a:rPr>
            <a:t>Compliant with 2015 IPC Athlete Classification Code and International Standards</a:t>
          </a:r>
          <a:endParaRPr lang="pl-PL" sz="2000" b="0" kern="1200" dirty="0">
            <a:latin typeface="+mj-lt"/>
          </a:endParaRPr>
        </a:p>
      </dsp:txBody>
      <dsp:txXfrm>
        <a:off x="41592" y="4989955"/>
        <a:ext cx="5550510" cy="768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88C9E-22C7-4D1D-A7CE-B408AD79D79F}">
      <dsp:nvSpPr>
        <dsp:cNvPr id="0" name=""/>
        <dsp:cNvSpPr/>
      </dsp:nvSpPr>
      <dsp:spPr>
        <a:xfrm>
          <a:off x="0" y="17735"/>
          <a:ext cx="5506025" cy="593997"/>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b="0" kern="1200">
              <a:latin typeface="+mj-lt"/>
            </a:rPr>
            <a:t>Sport skills or natural talent</a:t>
          </a:r>
          <a:endParaRPr lang="en-US" sz="2200" b="0" kern="1200" dirty="0">
            <a:latin typeface="+mj-lt"/>
          </a:endParaRPr>
        </a:p>
      </dsp:txBody>
      <dsp:txXfrm>
        <a:off x="28997" y="46732"/>
        <a:ext cx="5448031" cy="536003"/>
      </dsp:txXfrm>
    </dsp:sp>
    <dsp:sp modelId="{D94C30B3-3F5A-4E5E-B9DB-8896B32B9AA5}">
      <dsp:nvSpPr>
        <dsp:cNvPr id="0" name=""/>
        <dsp:cNvSpPr/>
      </dsp:nvSpPr>
      <dsp:spPr>
        <a:xfrm>
          <a:off x="0" y="709652"/>
          <a:ext cx="5506025" cy="573746"/>
        </a:xfrm>
        <a:prstGeom prst="round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b="0" kern="1200">
              <a:latin typeface="+mj-lt"/>
            </a:rPr>
            <a:t>Genetics</a:t>
          </a:r>
          <a:endParaRPr lang="pl-PL" sz="2200" b="0" kern="1200" dirty="0">
            <a:latin typeface="+mj-lt"/>
          </a:endParaRPr>
        </a:p>
      </dsp:txBody>
      <dsp:txXfrm>
        <a:off x="28008" y="737660"/>
        <a:ext cx="5450009" cy="517730"/>
      </dsp:txXfrm>
    </dsp:sp>
    <dsp:sp modelId="{511803C5-75C4-4E5C-939F-B9C3E820F302}">
      <dsp:nvSpPr>
        <dsp:cNvPr id="0" name=""/>
        <dsp:cNvSpPr/>
      </dsp:nvSpPr>
      <dsp:spPr>
        <a:xfrm>
          <a:off x="0" y="1381318"/>
          <a:ext cx="5506025" cy="787372"/>
        </a:xfrm>
        <a:prstGeom prst="round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l-PL" sz="2200" b="0" kern="1200">
              <a:latin typeface="+mj-lt"/>
            </a:rPr>
            <a:t>Body size or type, i.e. height, strength, length or arms etc.</a:t>
          </a:r>
          <a:endParaRPr lang="en-US" sz="2200" b="0" kern="1200" dirty="0">
            <a:latin typeface="+mj-lt"/>
          </a:endParaRPr>
        </a:p>
      </dsp:txBody>
      <dsp:txXfrm>
        <a:off x="38436" y="1419754"/>
        <a:ext cx="5429153" cy="710500"/>
      </dsp:txXfrm>
    </dsp:sp>
    <dsp:sp modelId="{785E2B46-4544-434D-A071-4A953758D49E}">
      <dsp:nvSpPr>
        <dsp:cNvPr id="0" name=""/>
        <dsp:cNvSpPr/>
      </dsp:nvSpPr>
      <dsp:spPr>
        <a:xfrm>
          <a:off x="0" y="2266611"/>
          <a:ext cx="5506025" cy="591826"/>
        </a:xfrm>
        <a:prstGeom prst="round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b="0" kern="1200" dirty="0" err="1">
              <a:latin typeface="+mj-lt"/>
            </a:rPr>
            <a:t>Gender</a:t>
          </a:r>
          <a:endParaRPr lang="pl-PL" sz="2200" b="0" kern="1200" dirty="0">
            <a:latin typeface="+mj-lt"/>
          </a:endParaRPr>
        </a:p>
      </dsp:txBody>
      <dsp:txXfrm>
        <a:off x="28891" y="2295502"/>
        <a:ext cx="5448243" cy="534044"/>
      </dsp:txXfrm>
    </dsp:sp>
    <dsp:sp modelId="{BEFBF321-87F4-414B-8796-7C40744B0B15}">
      <dsp:nvSpPr>
        <dsp:cNvPr id="0" name=""/>
        <dsp:cNvSpPr/>
      </dsp:nvSpPr>
      <dsp:spPr>
        <a:xfrm>
          <a:off x="0" y="2956358"/>
          <a:ext cx="5506025" cy="561003"/>
        </a:xfrm>
        <a:prstGeom prst="round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b="0" kern="1200">
              <a:latin typeface="+mj-lt"/>
            </a:rPr>
            <a:t>Training effect</a:t>
          </a:r>
          <a:endParaRPr lang="pl-PL" sz="2200" b="0" kern="1200" dirty="0">
            <a:latin typeface="+mj-lt"/>
          </a:endParaRPr>
        </a:p>
      </dsp:txBody>
      <dsp:txXfrm>
        <a:off x="27386" y="2983744"/>
        <a:ext cx="5451253" cy="506231"/>
      </dsp:txXfrm>
    </dsp:sp>
    <dsp:sp modelId="{81A5338C-1090-403B-9AB6-DDD5DED1B404}">
      <dsp:nvSpPr>
        <dsp:cNvPr id="0" name=""/>
        <dsp:cNvSpPr/>
      </dsp:nvSpPr>
      <dsp:spPr>
        <a:xfrm>
          <a:off x="0" y="3615282"/>
          <a:ext cx="5506025" cy="747999"/>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l-PL" sz="2200" b="0" kern="1200">
              <a:latin typeface="+mj-lt"/>
            </a:rPr>
            <a:t>Use of equipment that provides stability and allows enhanced techniques/ performance</a:t>
          </a:r>
          <a:endParaRPr lang="pl-PL" sz="2200" b="0" kern="1200" dirty="0">
            <a:latin typeface="+mj-lt"/>
          </a:endParaRPr>
        </a:p>
      </dsp:txBody>
      <dsp:txXfrm>
        <a:off x="36514" y="3651796"/>
        <a:ext cx="5432997" cy="6749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8DA61-5F17-4D69-A401-41F551A6F8B4}">
      <dsp:nvSpPr>
        <dsp:cNvPr id="0" name=""/>
        <dsp:cNvSpPr/>
      </dsp:nvSpPr>
      <dsp:spPr>
        <a:xfrm>
          <a:off x="0" y="24947"/>
          <a:ext cx="5659582" cy="866970"/>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a:latin typeface="+mj-lt"/>
            </a:rPr>
            <a:t>Evidence Based Sport-Specific Classification System </a:t>
          </a:r>
          <a:r>
            <a:rPr lang="pl-PL" sz="2200" b="0" i="1" kern="1200">
              <a:latin typeface="+mj-lt"/>
            </a:rPr>
            <a:t>(in process)</a:t>
          </a:r>
          <a:endParaRPr lang="en-US" sz="2200" b="0" i="1" kern="1200" dirty="0">
            <a:latin typeface="+mj-lt"/>
          </a:endParaRPr>
        </a:p>
      </dsp:txBody>
      <dsp:txXfrm>
        <a:off x="42322" y="67269"/>
        <a:ext cx="5574938" cy="782326"/>
      </dsp:txXfrm>
    </dsp:sp>
    <dsp:sp modelId="{410D5BF2-8759-4A2E-AC9F-E51EA0C385B3}">
      <dsp:nvSpPr>
        <dsp:cNvPr id="0" name=""/>
        <dsp:cNvSpPr/>
      </dsp:nvSpPr>
      <dsp:spPr>
        <a:xfrm>
          <a:off x="0" y="946637"/>
          <a:ext cx="5659582" cy="866970"/>
        </a:xfrm>
        <a:prstGeom prst="roundRect">
          <a:avLst/>
        </a:prstGeom>
        <a:solidFill>
          <a:schemeClr val="accent1">
            <a:alpha val="90000"/>
            <a:hueOff val="0"/>
            <a:satOff val="0"/>
            <a:lumOff val="0"/>
            <a:alphaOff val="-1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a:latin typeface="+mj-lt"/>
            </a:rPr>
            <a:t>7 classes </a:t>
          </a:r>
          <a:endParaRPr lang="en-US" sz="2200" kern="1200" dirty="0">
            <a:latin typeface="+mj-lt"/>
          </a:endParaRPr>
        </a:p>
      </dsp:txBody>
      <dsp:txXfrm>
        <a:off x="42322" y="988959"/>
        <a:ext cx="5574938" cy="782326"/>
      </dsp:txXfrm>
    </dsp:sp>
    <dsp:sp modelId="{B85C6B9D-F5B7-4466-B4DF-B5A8E69754DC}">
      <dsp:nvSpPr>
        <dsp:cNvPr id="0" name=""/>
        <dsp:cNvSpPr/>
      </dsp:nvSpPr>
      <dsp:spPr>
        <a:xfrm>
          <a:off x="0" y="1813607"/>
          <a:ext cx="5659582"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l-PL" sz="1500" kern="1200">
              <a:latin typeface="+mj-lt"/>
            </a:rPr>
            <a:t>0.5, 1.0, 1.5, 2.0, 2.5, 3.0, 3.5</a:t>
          </a:r>
          <a:endParaRPr lang="en-US" sz="1500" kern="1200" dirty="0">
            <a:latin typeface="+mj-lt"/>
          </a:endParaRPr>
        </a:p>
      </dsp:txBody>
      <dsp:txXfrm>
        <a:off x="0" y="1813607"/>
        <a:ext cx="5659582" cy="314640"/>
      </dsp:txXfrm>
    </dsp:sp>
    <dsp:sp modelId="{6F5F96EC-229D-4593-9916-C451DF439AC2}">
      <dsp:nvSpPr>
        <dsp:cNvPr id="0" name=""/>
        <dsp:cNvSpPr/>
      </dsp:nvSpPr>
      <dsp:spPr>
        <a:xfrm>
          <a:off x="0" y="2128247"/>
          <a:ext cx="5659582" cy="866970"/>
        </a:xfrm>
        <a:prstGeom prst="roundRect">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a:latin typeface="+mj-lt"/>
            </a:rPr>
            <a:t>Comprised of: </a:t>
          </a:r>
          <a:endParaRPr lang="en-US" sz="2200" kern="1200" dirty="0">
            <a:latin typeface="+mj-lt"/>
          </a:endParaRPr>
        </a:p>
      </dsp:txBody>
      <dsp:txXfrm>
        <a:off x="42322" y="2170569"/>
        <a:ext cx="5574938" cy="782326"/>
      </dsp:txXfrm>
    </dsp:sp>
    <dsp:sp modelId="{5A6B1BF5-056D-4EA8-A102-6B6D1C1CB14B}">
      <dsp:nvSpPr>
        <dsp:cNvPr id="0" name=""/>
        <dsp:cNvSpPr/>
      </dsp:nvSpPr>
      <dsp:spPr>
        <a:xfrm>
          <a:off x="0" y="2995217"/>
          <a:ext cx="5659582"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9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l-PL" sz="1500" kern="1200">
              <a:latin typeface="+mj-lt"/>
            </a:rPr>
            <a:t>Physical Assessment (PA)</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a:latin typeface="+mj-lt"/>
            </a:rPr>
            <a:t>Technical Assessment (TA)</a:t>
          </a:r>
          <a:endParaRPr lang="en-US" sz="1500" kern="1200" dirty="0">
            <a:latin typeface="+mj-lt"/>
          </a:endParaRPr>
        </a:p>
        <a:p>
          <a:pPr marL="114300" lvl="1" indent="-114300" algn="l" defTabSz="666750">
            <a:lnSpc>
              <a:spcPct val="90000"/>
            </a:lnSpc>
            <a:spcBef>
              <a:spcPct val="0"/>
            </a:spcBef>
            <a:spcAft>
              <a:spcPct val="20000"/>
            </a:spcAft>
            <a:buChar char="•"/>
          </a:pPr>
          <a:r>
            <a:rPr lang="pl-PL" sz="1500" kern="1200">
              <a:latin typeface="+mj-lt"/>
            </a:rPr>
            <a:t>Observation Assessment (OA)</a:t>
          </a:r>
          <a:endParaRPr lang="en-US" sz="1500" kern="1200" dirty="0">
            <a:latin typeface="+mj-lt"/>
          </a:endParaRPr>
        </a:p>
      </dsp:txBody>
      <dsp:txXfrm>
        <a:off x="0" y="2995217"/>
        <a:ext cx="5659582" cy="786599"/>
      </dsp:txXfrm>
    </dsp:sp>
    <dsp:sp modelId="{4691C5A3-5FB4-444E-9A89-0A720D11EF26}">
      <dsp:nvSpPr>
        <dsp:cNvPr id="0" name=""/>
        <dsp:cNvSpPr/>
      </dsp:nvSpPr>
      <dsp:spPr>
        <a:xfrm>
          <a:off x="0" y="3781817"/>
          <a:ext cx="5659582" cy="866970"/>
        </a:xfrm>
        <a:prstGeom prst="roundRect">
          <a:avLst/>
        </a:prstGeom>
        <a:solidFill>
          <a:schemeClr val="accent1">
            <a:alpha val="90000"/>
            <a:hueOff val="0"/>
            <a:satOff val="0"/>
            <a:lumOff val="0"/>
            <a:alphaOff val="-3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a:latin typeface="+mj-lt"/>
            </a:rPr>
            <a:t>(Left Arm + Right Arm) / 2 + Trunk Value = Class </a:t>
          </a:r>
          <a:endParaRPr lang="en-US" sz="2200" kern="1200" dirty="0">
            <a:latin typeface="+mj-lt"/>
          </a:endParaRPr>
        </a:p>
      </dsp:txBody>
      <dsp:txXfrm>
        <a:off x="42322" y="3824139"/>
        <a:ext cx="5574938" cy="782326"/>
      </dsp:txXfrm>
    </dsp:sp>
    <dsp:sp modelId="{6288246F-02C9-4EFB-A788-629447110E35}">
      <dsp:nvSpPr>
        <dsp:cNvPr id="0" name=""/>
        <dsp:cNvSpPr/>
      </dsp:nvSpPr>
      <dsp:spPr>
        <a:xfrm>
          <a:off x="0" y="4703507"/>
          <a:ext cx="5659582" cy="866970"/>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mj-lt"/>
            </a:rPr>
            <a:t>Sport Class Status </a:t>
          </a:r>
          <a:endParaRPr lang="en-US" sz="2200" kern="1200" dirty="0">
            <a:latin typeface="+mj-lt"/>
          </a:endParaRPr>
        </a:p>
      </dsp:txBody>
      <dsp:txXfrm>
        <a:off x="42322" y="4745829"/>
        <a:ext cx="5574938" cy="782326"/>
      </dsp:txXfrm>
    </dsp:sp>
    <dsp:sp modelId="{B1E5D4ED-B868-4B89-8CEE-9118B965CCE3}">
      <dsp:nvSpPr>
        <dsp:cNvPr id="0" name=""/>
        <dsp:cNvSpPr/>
      </dsp:nvSpPr>
      <dsp:spPr>
        <a:xfrm>
          <a:off x="0" y="5570477"/>
          <a:ext cx="5659582"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92" tIns="24130" rIns="135128" bIns="24130" numCol="1" spcCol="1270" anchor="t" anchorCtr="0">
          <a:noAutofit/>
        </a:bodyPr>
        <a:lstStyle/>
        <a:p>
          <a:pPr marL="114300" lvl="1" indent="-114300" algn="just" defTabSz="666750">
            <a:lnSpc>
              <a:spcPct val="90000"/>
            </a:lnSpc>
            <a:spcBef>
              <a:spcPct val="0"/>
            </a:spcBef>
            <a:spcAft>
              <a:spcPct val="20000"/>
            </a:spcAft>
            <a:buChar char="•"/>
          </a:pPr>
          <a:r>
            <a:rPr lang="en-US" sz="1500" kern="1200">
              <a:latin typeface="+mj-lt"/>
            </a:rPr>
            <a:t>indicates whether or not an Athlete will be</a:t>
          </a:r>
          <a:r>
            <a:rPr lang="pl-PL" sz="1500" kern="1200">
              <a:latin typeface="+mj-lt"/>
            </a:rPr>
            <a:t> </a:t>
          </a:r>
          <a:r>
            <a:rPr lang="en-US" sz="1500" kern="1200">
              <a:latin typeface="+mj-lt"/>
            </a:rPr>
            <a:t>required to undertake Athlete Evaluation in the future; and if the Athlete’s Sport</a:t>
          </a:r>
          <a:r>
            <a:rPr lang="pl-PL" sz="1500" kern="1200">
              <a:latin typeface="+mj-lt"/>
            </a:rPr>
            <a:t> </a:t>
          </a:r>
          <a:r>
            <a:rPr lang="en-US" sz="1500" kern="1200">
              <a:latin typeface="+mj-lt"/>
            </a:rPr>
            <a:t>Class may be subject to Protest.</a:t>
          </a:r>
          <a:endParaRPr lang="en-US" sz="1500" kern="1200" dirty="0">
            <a:latin typeface="+mj-lt"/>
          </a:endParaRPr>
        </a:p>
        <a:p>
          <a:pPr marL="114300" lvl="1" indent="-114300" algn="just" defTabSz="666750">
            <a:lnSpc>
              <a:spcPct val="90000"/>
            </a:lnSpc>
            <a:spcBef>
              <a:spcPct val="0"/>
            </a:spcBef>
            <a:spcAft>
              <a:spcPct val="20000"/>
            </a:spcAft>
            <a:buChar char="•"/>
          </a:pPr>
          <a:r>
            <a:rPr lang="pl-PL" sz="1500" kern="1200">
              <a:latin typeface="+mj-lt"/>
            </a:rPr>
            <a:t>N, R, C, FRD</a:t>
          </a:r>
          <a:endParaRPr lang="en-US" sz="1500" kern="1200" dirty="0">
            <a:latin typeface="+mj-lt"/>
          </a:endParaRPr>
        </a:p>
      </dsp:txBody>
      <dsp:txXfrm>
        <a:off x="0" y="5570477"/>
        <a:ext cx="5659582" cy="9439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8FDF-B18A-4C27-82CC-EC3439D4137A}">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l-PL" sz="3900" kern="1200" dirty="0" err="1">
              <a:latin typeface="+mj-lt"/>
            </a:rPr>
            <a:t>Impaired</a:t>
          </a:r>
          <a:r>
            <a:rPr lang="pl-PL" sz="3900" kern="1200" dirty="0">
              <a:latin typeface="+mj-lt"/>
            </a:rPr>
            <a:t> </a:t>
          </a:r>
          <a:r>
            <a:rPr lang="pl-PL" sz="3900" kern="1200" dirty="0" err="1">
              <a:latin typeface="+mj-lt"/>
            </a:rPr>
            <a:t>Muscle</a:t>
          </a:r>
          <a:r>
            <a:rPr lang="pl-PL" sz="3900" kern="1200" dirty="0">
              <a:latin typeface="+mj-lt"/>
            </a:rPr>
            <a:t> Power</a:t>
          </a:r>
          <a:endParaRPr lang="en-US" sz="3900" kern="1200" dirty="0">
            <a:latin typeface="+mj-lt"/>
          </a:endParaRPr>
        </a:p>
      </dsp:txBody>
      <dsp:txXfrm>
        <a:off x="0" y="39687"/>
        <a:ext cx="3286125" cy="1971675"/>
      </dsp:txXfrm>
    </dsp:sp>
    <dsp:sp modelId="{C328760E-63CD-4811-9AFC-529B2971E4F0}">
      <dsp:nvSpPr>
        <dsp:cNvPr id="0" name=""/>
        <dsp:cNvSpPr/>
      </dsp:nvSpPr>
      <dsp:spPr>
        <a:xfrm>
          <a:off x="3614737"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l-PL" sz="3900" kern="1200">
              <a:latin typeface="+mj-lt"/>
            </a:rPr>
            <a:t>Limb Deficiency</a:t>
          </a:r>
          <a:endParaRPr lang="en-US" sz="3900" kern="1200">
            <a:latin typeface="+mj-lt"/>
          </a:endParaRPr>
        </a:p>
      </dsp:txBody>
      <dsp:txXfrm>
        <a:off x="3614737" y="39687"/>
        <a:ext cx="3286125" cy="1971675"/>
      </dsp:txXfrm>
    </dsp:sp>
    <dsp:sp modelId="{E6F13D7D-FE4D-4094-BC74-2B0027A1C853}">
      <dsp:nvSpPr>
        <dsp:cNvPr id="0" name=""/>
        <dsp:cNvSpPr/>
      </dsp:nvSpPr>
      <dsp:spPr>
        <a:xfrm>
          <a:off x="7229475"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l-PL" sz="3900" kern="1200" dirty="0" err="1">
              <a:latin typeface="+mj-lt"/>
            </a:rPr>
            <a:t>Impaired</a:t>
          </a:r>
          <a:r>
            <a:rPr lang="pl-PL" sz="3900" kern="1200" dirty="0">
              <a:latin typeface="+mj-lt"/>
            </a:rPr>
            <a:t> </a:t>
          </a:r>
          <a:r>
            <a:rPr lang="pl-PL" sz="3900" kern="1200" dirty="0" err="1">
              <a:latin typeface="+mj-lt"/>
            </a:rPr>
            <a:t>Passive</a:t>
          </a:r>
          <a:r>
            <a:rPr lang="pl-PL" sz="3900" kern="1200" dirty="0">
              <a:latin typeface="+mj-lt"/>
            </a:rPr>
            <a:t> </a:t>
          </a:r>
          <a:r>
            <a:rPr lang="pl-PL" sz="3900" kern="1200" dirty="0" err="1">
              <a:latin typeface="+mj-lt"/>
            </a:rPr>
            <a:t>Range</a:t>
          </a:r>
          <a:r>
            <a:rPr lang="pl-PL" sz="3900" kern="1200" dirty="0">
              <a:latin typeface="+mj-lt"/>
            </a:rPr>
            <a:t> of </a:t>
          </a:r>
          <a:r>
            <a:rPr lang="pl-PL" sz="3900" kern="1200" dirty="0" err="1">
              <a:latin typeface="+mj-lt"/>
            </a:rPr>
            <a:t>Movement</a:t>
          </a:r>
          <a:endParaRPr lang="en-US" sz="3900" kern="1200" dirty="0">
            <a:latin typeface="+mj-lt"/>
          </a:endParaRPr>
        </a:p>
      </dsp:txBody>
      <dsp:txXfrm>
        <a:off x="7229475" y="39687"/>
        <a:ext cx="3286125" cy="1971675"/>
      </dsp:txXfrm>
    </dsp:sp>
    <dsp:sp modelId="{01D8DF45-50E1-4E5D-ABF4-1A525B6C760A}">
      <dsp:nvSpPr>
        <dsp:cNvPr id="0" name=""/>
        <dsp:cNvSpPr/>
      </dsp:nvSpPr>
      <dsp:spPr>
        <a:xfrm>
          <a:off x="0"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l-PL" sz="3900" kern="1200" dirty="0" err="1">
              <a:latin typeface="+mj-lt"/>
            </a:rPr>
            <a:t>Hypertonia</a:t>
          </a:r>
          <a:endParaRPr lang="en-US" sz="3900" kern="1200" dirty="0">
            <a:latin typeface="+mj-lt"/>
          </a:endParaRPr>
        </a:p>
      </dsp:txBody>
      <dsp:txXfrm>
        <a:off x="0" y="2339975"/>
        <a:ext cx="3286125" cy="1971675"/>
      </dsp:txXfrm>
    </dsp:sp>
    <dsp:sp modelId="{F2A7153A-0DCE-4B3D-AD33-ABB8783C190A}">
      <dsp:nvSpPr>
        <dsp:cNvPr id="0" name=""/>
        <dsp:cNvSpPr/>
      </dsp:nvSpPr>
      <dsp:spPr>
        <a:xfrm>
          <a:off x="3614737"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l-PL" sz="3900" kern="1200" dirty="0" err="1">
              <a:latin typeface="+mj-lt"/>
            </a:rPr>
            <a:t>Ataxia</a:t>
          </a:r>
          <a:endParaRPr lang="en-US" sz="3900" kern="1200" dirty="0">
            <a:latin typeface="+mj-lt"/>
          </a:endParaRPr>
        </a:p>
      </dsp:txBody>
      <dsp:txXfrm>
        <a:off x="3614737" y="2339975"/>
        <a:ext cx="3286125" cy="1971675"/>
      </dsp:txXfrm>
    </dsp:sp>
    <dsp:sp modelId="{4676BE4B-1F6D-4982-8A49-93F4D3401100}">
      <dsp:nvSpPr>
        <dsp:cNvPr id="0" name=""/>
        <dsp:cNvSpPr/>
      </dsp:nvSpPr>
      <dsp:spPr>
        <a:xfrm>
          <a:off x="7229475"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pl-PL" sz="3900" kern="1200" dirty="0" err="1">
              <a:latin typeface="+mj-lt"/>
            </a:rPr>
            <a:t>Athetosis</a:t>
          </a:r>
          <a:endParaRPr lang="en-US" sz="3900" kern="1200" dirty="0">
            <a:latin typeface="+mj-lt"/>
          </a:endParaRPr>
        </a:p>
      </dsp:txBody>
      <dsp:txXfrm>
        <a:off x="7229475" y="2339975"/>
        <a:ext cx="3286125" cy="1971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8FDF-B18A-4C27-82CC-EC3439D4137A}">
      <dsp:nvSpPr>
        <dsp:cNvPr id="0" name=""/>
        <dsp:cNvSpPr/>
      </dsp:nvSpPr>
      <dsp:spPr>
        <a:xfrm>
          <a:off x="535412" y="268"/>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Spinal</a:t>
          </a:r>
          <a:r>
            <a:rPr lang="pl-PL" sz="2600" kern="1200" dirty="0">
              <a:latin typeface="+mj-lt"/>
            </a:rPr>
            <a:t> </a:t>
          </a:r>
          <a:r>
            <a:rPr lang="pl-PL" sz="2600" kern="1200" dirty="0" err="1">
              <a:latin typeface="+mj-lt"/>
            </a:rPr>
            <a:t>Cord</a:t>
          </a:r>
          <a:r>
            <a:rPr lang="pl-PL" sz="2600" kern="1200" dirty="0">
              <a:latin typeface="+mj-lt"/>
            </a:rPr>
            <a:t> </a:t>
          </a:r>
          <a:r>
            <a:rPr lang="pl-PL" sz="2600" kern="1200" dirty="0" err="1">
              <a:latin typeface="+mj-lt"/>
            </a:rPr>
            <a:t>Injury</a:t>
          </a:r>
          <a:endParaRPr lang="en-US" sz="2600" kern="1200" dirty="0">
            <a:latin typeface="+mj-lt"/>
          </a:endParaRPr>
        </a:p>
      </dsp:txBody>
      <dsp:txXfrm>
        <a:off x="535412" y="268"/>
        <a:ext cx="2370446" cy="1422267"/>
      </dsp:txXfrm>
    </dsp:sp>
    <dsp:sp modelId="{49258255-3416-4721-8FF1-DB1F4BF40943}">
      <dsp:nvSpPr>
        <dsp:cNvPr id="0" name=""/>
        <dsp:cNvSpPr/>
      </dsp:nvSpPr>
      <dsp:spPr>
        <a:xfrm>
          <a:off x="3142904" y="268"/>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Polyneuropathy</a:t>
          </a:r>
          <a:endParaRPr lang="pl-PL" sz="2600" kern="1200" dirty="0">
            <a:latin typeface="+mj-lt"/>
          </a:endParaRPr>
        </a:p>
      </dsp:txBody>
      <dsp:txXfrm>
        <a:off x="3142904" y="268"/>
        <a:ext cx="2370446" cy="1422267"/>
      </dsp:txXfrm>
    </dsp:sp>
    <dsp:sp modelId="{C328760E-63CD-4811-9AFC-529B2971E4F0}">
      <dsp:nvSpPr>
        <dsp:cNvPr id="0" name=""/>
        <dsp:cNvSpPr/>
      </dsp:nvSpPr>
      <dsp:spPr>
        <a:xfrm>
          <a:off x="5750395" y="268"/>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Muscular</a:t>
          </a:r>
          <a:r>
            <a:rPr lang="pl-PL" sz="2600" kern="1200" dirty="0">
              <a:latin typeface="+mj-lt"/>
            </a:rPr>
            <a:t> </a:t>
          </a:r>
          <a:r>
            <a:rPr lang="pl-PL" sz="2600" kern="1200" dirty="0" err="1">
              <a:latin typeface="+mj-lt"/>
            </a:rPr>
            <a:t>Dystrophy</a:t>
          </a:r>
          <a:endParaRPr lang="en-US" sz="2600" kern="1200" dirty="0">
            <a:latin typeface="+mj-lt"/>
          </a:endParaRPr>
        </a:p>
      </dsp:txBody>
      <dsp:txXfrm>
        <a:off x="5750395" y="268"/>
        <a:ext cx="2370446" cy="1422267"/>
      </dsp:txXfrm>
    </dsp:sp>
    <dsp:sp modelId="{E6F13D7D-FE4D-4094-BC74-2B0027A1C853}">
      <dsp:nvSpPr>
        <dsp:cNvPr id="0" name=""/>
        <dsp:cNvSpPr/>
      </dsp:nvSpPr>
      <dsp:spPr>
        <a:xfrm>
          <a:off x="8357886" y="268"/>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Cerebral</a:t>
          </a:r>
          <a:r>
            <a:rPr lang="pl-PL" sz="2600" kern="1200" dirty="0">
              <a:latin typeface="+mj-lt"/>
            </a:rPr>
            <a:t> </a:t>
          </a:r>
          <a:r>
            <a:rPr lang="pl-PL" sz="2600" kern="1200" dirty="0" err="1">
              <a:latin typeface="+mj-lt"/>
            </a:rPr>
            <a:t>Palsy</a:t>
          </a:r>
          <a:endParaRPr lang="en-US" sz="2600" kern="1200" dirty="0">
            <a:latin typeface="+mj-lt"/>
          </a:endParaRPr>
        </a:p>
      </dsp:txBody>
      <dsp:txXfrm>
        <a:off x="8357886" y="268"/>
        <a:ext cx="2370446" cy="1422267"/>
      </dsp:txXfrm>
    </dsp:sp>
    <dsp:sp modelId="{67DADAA3-2673-4562-8C3F-6AC8AAF123BA}">
      <dsp:nvSpPr>
        <dsp:cNvPr id="0" name=""/>
        <dsp:cNvSpPr/>
      </dsp:nvSpPr>
      <dsp:spPr>
        <a:xfrm>
          <a:off x="535412" y="1659581"/>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a:latin typeface="+mj-lt"/>
            </a:rPr>
            <a:t>Post-Polio </a:t>
          </a:r>
          <a:r>
            <a:rPr lang="pl-PL" sz="2600" kern="1200" dirty="0" err="1">
              <a:latin typeface="+mj-lt"/>
            </a:rPr>
            <a:t>Syndrome</a:t>
          </a:r>
          <a:endParaRPr lang="pl-PL" sz="2600" kern="1200" dirty="0">
            <a:latin typeface="+mj-lt"/>
          </a:endParaRPr>
        </a:p>
      </dsp:txBody>
      <dsp:txXfrm>
        <a:off x="535412" y="1659581"/>
        <a:ext cx="2370446" cy="1422267"/>
      </dsp:txXfrm>
    </dsp:sp>
    <dsp:sp modelId="{01D8DF45-50E1-4E5D-ABF4-1A525B6C760A}">
      <dsp:nvSpPr>
        <dsp:cNvPr id="0" name=""/>
        <dsp:cNvSpPr/>
      </dsp:nvSpPr>
      <dsp:spPr>
        <a:xfrm>
          <a:off x="3142904" y="1659581"/>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Amputation</a:t>
          </a:r>
          <a:endParaRPr lang="en-US" sz="2600" kern="1200" dirty="0">
            <a:latin typeface="+mj-lt"/>
          </a:endParaRPr>
        </a:p>
      </dsp:txBody>
      <dsp:txXfrm>
        <a:off x="3142904" y="1659581"/>
        <a:ext cx="2370446" cy="1422267"/>
      </dsp:txXfrm>
    </dsp:sp>
    <dsp:sp modelId="{F2A7153A-0DCE-4B3D-AD33-ABB8783C190A}">
      <dsp:nvSpPr>
        <dsp:cNvPr id="0" name=""/>
        <dsp:cNvSpPr/>
      </dsp:nvSpPr>
      <dsp:spPr>
        <a:xfrm>
          <a:off x="5750395" y="1659581"/>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Congenital</a:t>
          </a:r>
          <a:r>
            <a:rPr lang="pl-PL" sz="2600" kern="1200" dirty="0">
              <a:latin typeface="+mj-lt"/>
            </a:rPr>
            <a:t> Limb </a:t>
          </a:r>
          <a:r>
            <a:rPr lang="pl-PL" sz="2600" kern="1200" dirty="0" err="1">
              <a:latin typeface="+mj-lt"/>
            </a:rPr>
            <a:t>Deficiency</a:t>
          </a:r>
          <a:endParaRPr lang="en-US" sz="2600" kern="1200" dirty="0">
            <a:latin typeface="+mj-lt"/>
          </a:endParaRPr>
        </a:p>
      </dsp:txBody>
      <dsp:txXfrm>
        <a:off x="5750395" y="1659581"/>
        <a:ext cx="2370446" cy="1422267"/>
      </dsp:txXfrm>
    </dsp:sp>
    <dsp:sp modelId="{6DFBCBAF-8875-4C1C-98ED-45360BDF00CB}">
      <dsp:nvSpPr>
        <dsp:cNvPr id="0" name=""/>
        <dsp:cNvSpPr/>
      </dsp:nvSpPr>
      <dsp:spPr>
        <a:xfrm>
          <a:off x="8357886" y="1659581"/>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Arthrogryphosis</a:t>
          </a:r>
          <a:endParaRPr lang="pl-PL" sz="2600" kern="1200" dirty="0">
            <a:latin typeface="+mj-lt"/>
          </a:endParaRPr>
        </a:p>
      </dsp:txBody>
      <dsp:txXfrm>
        <a:off x="8357886" y="1659581"/>
        <a:ext cx="2370446" cy="1422267"/>
      </dsp:txXfrm>
    </dsp:sp>
    <dsp:sp modelId="{47E712F4-98EA-4152-AA40-D6B05F47CAA4}">
      <dsp:nvSpPr>
        <dsp:cNvPr id="0" name=""/>
        <dsp:cNvSpPr/>
      </dsp:nvSpPr>
      <dsp:spPr>
        <a:xfrm>
          <a:off x="1839158" y="3318893"/>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Traumatic</a:t>
          </a:r>
          <a:r>
            <a:rPr lang="pl-PL" sz="2600" kern="1200" dirty="0">
              <a:latin typeface="+mj-lt"/>
            </a:rPr>
            <a:t> </a:t>
          </a:r>
          <a:r>
            <a:rPr lang="pl-PL" sz="2600" kern="1200">
              <a:latin typeface="+mj-lt"/>
            </a:rPr>
            <a:t>brain</a:t>
          </a:r>
          <a:r>
            <a:rPr lang="pl-PL" sz="2600" kern="1200" dirty="0">
              <a:latin typeface="+mj-lt"/>
            </a:rPr>
            <a:t> </a:t>
          </a:r>
          <a:r>
            <a:rPr lang="pl-PL" sz="2600" kern="1200" dirty="0" err="1">
              <a:latin typeface="+mj-lt"/>
            </a:rPr>
            <a:t>injury</a:t>
          </a:r>
          <a:endParaRPr lang="pl-PL" sz="2600" kern="1200" dirty="0">
            <a:latin typeface="+mj-lt"/>
          </a:endParaRPr>
        </a:p>
      </dsp:txBody>
      <dsp:txXfrm>
        <a:off x="1839158" y="3318893"/>
        <a:ext cx="2370446" cy="1422267"/>
      </dsp:txXfrm>
    </dsp:sp>
    <dsp:sp modelId="{FAE80943-124B-47BF-95D3-139ECCD21CB3}">
      <dsp:nvSpPr>
        <dsp:cNvPr id="0" name=""/>
        <dsp:cNvSpPr/>
      </dsp:nvSpPr>
      <dsp:spPr>
        <a:xfrm>
          <a:off x="4446649" y="3318893"/>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Multiple</a:t>
          </a:r>
          <a:r>
            <a:rPr lang="pl-PL" sz="2600" kern="1200" dirty="0">
              <a:latin typeface="+mj-lt"/>
            </a:rPr>
            <a:t> </a:t>
          </a:r>
          <a:r>
            <a:rPr lang="pl-PL" sz="2600" kern="1200" dirty="0" err="1">
              <a:latin typeface="+mj-lt"/>
            </a:rPr>
            <a:t>Sclerosis</a:t>
          </a:r>
          <a:endParaRPr lang="pl-PL" sz="2600" kern="1200" dirty="0">
            <a:latin typeface="+mj-lt"/>
          </a:endParaRPr>
        </a:p>
      </dsp:txBody>
      <dsp:txXfrm>
        <a:off x="4446649" y="3318893"/>
        <a:ext cx="2370446" cy="1422267"/>
      </dsp:txXfrm>
    </dsp:sp>
    <dsp:sp modelId="{4676BE4B-1F6D-4982-8A49-93F4D3401100}">
      <dsp:nvSpPr>
        <dsp:cNvPr id="0" name=""/>
        <dsp:cNvSpPr/>
      </dsp:nvSpPr>
      <dsp:spPr>
        <a:xfrm>
          <a:off x="7054140" y="3318893"/>
          <a:ext cx="2370446" cy="14222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err="1">
              <a:latin typeface="+mj-lt"/>
            </a:rPr>
            <a:t>Other</a:t>
          </a:r>
          <a:r>
            <a:rPr lang="pl-PL" sz="2600" kern="1200" dirty="0">
              <a:latin typeface="+mj-lt"/>
            </a:rPr>
            <a:t> </a:t>
          </a:r>
          <a:r>
            <a:rPr lang="pl-PL" sz="2600" kern="1200" dirty="0" err="1">
              <a:latin typeface="+mj-lt"/>
            </a:rPr>
            <a:t>health</a:t>
          </a:r>
          <a:r>
            <a:rPr lang="pl-PL" sz="2600" kern="1200" dirty="0">
              <a:latin typeface="+mj-lt"/>
            </a:rPr>
            <a:t> </a:t>
          </a:r>
          <a:r>
            <a:rPr lang="pl-PL" sz="2600" kern="1200" dirty="0" err="1">
              <a:latin typeface="+mj-lt"/>
            </a:rPr>
            <a:t>conditions</a:t>
          </a:r>
          <a:endParaRPr lang="en-US" sz="2600" kern="1200" dirty="0">
            <a:latin typeface="+mj-lt"/>
          </a:endParaRPr>
        </a:p>
      </dsp:txBody>
      <dsp:txXfrm>
        <a:off x="7054140" y="3318893"/>
        <a:ext cx="2370446" cy="14222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8FDF-B18A-4C27-82CC-EC3439D4137A}">
      <dsp:nvSpPr>
        <dsp:cNvPr id="0" name=""/>
        <dsp:cNvSpPr/>
      </dsp:nvSpPr>
      <dsp:spPr>
        <a:xfrm>
          <a:off x="497610" y="2315"/>
          <a:ext cx="3130162" cy="18780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pl-PL" sz="4600" kern="1200" dirty="0">
              <a:latin typeface="+mj-lt"/>
            </a:rPr>
            <a:t>Leg </a:t>
          </a:r>
          <a:r>
            <a:rPr lang="pl-PL" sz="4600" kern="1200" dirty="0" err="1">
              <a:latin typeface="+mj-lt"/>
            </a:rPr>
            <a:t>Length</a:t>
          </a:r>
          <a:r>
            <a:rPr lang="pl-PL" sz="4600" kern="1200" dirty="0">
              <a:latin typeface="+mj-lt"/>
            </a:rPr>
            <a:t> </a:t>
          </a:r>
          <a:r>
            <a:rPr lang="pl-PL" sz="4600" kern="1200" dirty="0" err="1">
              <a:latin typeface="+mj-lt"/>
            </a:rPr>
            <a:t>Difference</a:t>
          </a:r>
          <a:endParaRPr lang="en-US" sz="4600" kern="1200" dirty="0">
            <a:latin typeface="+mj-lt"/>
          </a:endParaRPr>
        </a:p>
      </dsp:txBody>
      <dsp:txXfrm>
        <a:off x="497610" y="2315"/>
        <a:ext cx="3130162" cy="1878097"/>
      </dsp:txXfrm>
    </dsp:sp>
    <dsp:sp modelId="{C328760E-63CD-4811-9AFC-529B2971E4F0}">
      <dsp:nvSpPr>
        <dsp:cNvPr id="0" name=""/>
        <dsp:cNvSpPr/>
      </dsp:nvSpPr>
      <dsp:spPr>
        <a:xfrm>
          <a:off x="3940790" y="2315"/>
          <a:ext cx="3130162" cy="18780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pl-PL" sz="4600" kern="1200" dirty="0" err="1">
              <a:latin typeface="+mj-lt"/>
            </a:rPr>
            <a:t>Short</a:t>
          </a:r>
          <a:r>
            <a:rPr lang="pl-PL" sz="4600" kern="1200" dirty="0">
              <a:latin typeface="+mj-lt"/>
            </a:rPr>
            <a:t> </a:t>
          </a:r>
          <a:r>
            <a:rPr lang="pl-PL" sz="4600" kern="1200" dirty="0" err="1">
              <a:latin typeface="+mj-lt"/>
            </a:rPr>
            <a:t>Stature</a:t>
          </a:r>
          <a:endParaRPr lang="en-US" sz="4600" kern="1200" dirty="0">
            <a:latin typeface="+mj-lt"/>
          </a:endParaRPr>
        </a:p>
      </dsp:txBody>
      <dsp:txXfrm>
        <a:off x="3940790" y="2315"/>
        <a:ext cx="3130162" cy="1878097"/>
      </dsp:txXfrm>
    </dsp:sp>
    <dsp:sp modelId="{E6F13D7D-FE4D-4094-BC74-2B0027A1C853}">
      <dsp:nvSpPr>
        <dsp:cNvPr id="0" name=""/>
        <dsp:cNvSpPr/>
      </dsp:nvSpPr>
      <dsp:spPr>
        <a:xfrm>
          <a:off x="497610" y="2193429"/>
          <a:ext cx="3130162" cy="18780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pl-PL" sz="4600" kern="1200" dirty="0" err="1">
              <a:latin typeface="+mj-lt"/>
            </a:rPr>
            <a:t>Vision</a:t>
          </a:r>
          <a:r>
            <a:rPr lang="pl-PL" sz="4600" kern="1200" dirty="0">
              <a:latin typeface="+mj-lt"/>
            </a:rPr>
            <a:t> </a:t>
          </a:r>
          <a:r>
            <a:rPr lang="pl-PL" sz="4600" kern="1200" dirty="0" err="1">
              <a:latin typeface="+mj-lt"/>
            </a:rPr>
            <a:t>Impairment</a:t>
          </a:r>
          <a:endParaRPr lang="en-US" sz="4600" kern="1200" dirty="0">
            <a:latin typeface="+mj-lt"/>
          </a:endParaRPr>
        </a:p>
      </dsp:txBody>
      <dsp:txXfrm>
        <a:off x="497610" y="2193429"/>
        <a:ext cx="3130162" cy="1878097"/>
      </dsp:txXfrm>
    </dsp:sp>
    <dsp:sp modelId="{56A16D66-1F02-4ADF-B8F2-FE3E94EE81AF}">
      <dsp:nvSpPr>
        <dsp:cNvPr id="0" name=""/>
        <dsp:cNvSpPr/>
      </dsp:nvSpPr>
      <dsp:spPr>
        <a:xfrm>
          <a:off x="3940790" y="2193429"/>
          <a:ext cx="3130162" cy="18780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pl-PL" sz="4600" kern="1200" dirty="0" err="1">
              <a:latin typeface="+mj-lt"/>
            </a:rPr>
            <a:t>Intellectual</a:t>
          </a:r>
          <a:r>
            <a:rPr lang="pl-PL" sz="4600" kern="1200" dirty="0">
              <a:latin typeface="+mj-lt"/>
            </a:rPr>
            <a:t> </a:t>
          </a:r>
          <a:r>
            <a:rPr lang="pl-PL" sz="4600" kern="1200" dirty="0" err="1">
              <a:latin typeface="+mj-lt"/>
            </a:rPr>
            <a:t>Impairment</a:t>
          </a:r>
          <a:endParaRPr lang="pl-PL" sz="4600" kern="1200" dirty="0">
            <a:latin typeface="+mj-lt"/>
          </a:endParaRPr>
        </a:p>
      </dsp:txBody>
      <dsp:txXfrm>
        <a:off x="3940790" y="2193429"/>
        <a:ext cx="3130162" cy="18780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1CFCA-35EA-4AF5-9C68-43D24D7874CA}" type="datetimeFigureOut">
              <a:rPr lang="pl-PL" smtClean="0"/>
              <a:t>17.11.2021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0E858-6C23-4D60-9535-763C4B2171A8}" type="slidenum">
              <a:rPr lang="pl-PL" smtClean="0"/>
              <a:t>‹#›</a:t>
            </a:fld>
            <a:endParaRPr lang="pl-PL"/>
          </a:p>
        </p:txBody>
      </p:sp>
    </p:spTree>
    <p:extLst>
      <p:ext uri="{BB962C8B-B14F-4D97-AF65-F5344CB8AC3E}">
        <p14:creationId xmlns:p14="http://schemas.microsoft.com/office/powerpoint/2010/main" val="320225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B07B71C-3F24-45D3-BC3B-29B4CAFCDA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2F2C4D3D-4015-4435-8CB4-72CB4F1B9D2B}" type="slidenum">
              <a:rPr lang="en-US" altLang="nl-NL">
                <a:latin typeface="Times New Roman" panose="02020603050405020304" pitchFamily="18" charset="0"/>
              </a:rPr>
              <a:pPr/>
              <a:t>10</a:t>
            </a:fld>
            <a:endParaRPr lang="en-US" altLang="nl-NL">
              <a:latin typeface="Times New Roman" panose="02020603050405020304" pitchFamily="18" charset="0"/>
            </a:endParaRPr>
          </a:p>
        </p:txBody>
      </p:sp>
      <p:sp>
        <p:nvSpPr>
          <p:cNvPr id="45059" name="Rectangle 2">
            <a:extLst>
              <a:ext uri="{FF2B5EF4-FFF2-40B4-BE49-F238E27FC236}">
                <a16:creationId xmlns:a16="http://schemas.microsoft.com/office/drawing/2014/main" id="{191DA35A-697D-4419-8C91-5F6EE9B729BD}"/>
              </a:ext>
            </a:extLst>
          </p:cNvPr>
          <p:cNvSpPr>
            <a:spLocks noGrp="1" noRot="1" noChangeAspect="1" noChangeArrowheads="1" noTextEdit="1"/>
          </p:cNvSpPr>
          <p:nvPr>
            <p:ph type="sldImg"/>
          </p:nvPr>
        </p:nvSpPr>
        <p:spPr>
          <a:xfrm>
            <a:off x="393700" y="692150"/>
            <a:ext cx="6070600" cy="3416300"/>
          </a:xfrm>
          <a:ln/>
        </p:spPr>
      </p:sp>
      <p:sp>
        <p:nvSpPr>
          <p:cNvPr id="45060" name="Rectangle 3">
            <a:extLst>
              <a:ext uri="{FF2B5EF4-FFF2-40B4-BE49-F238E27FC236}">
                <a16:creationId xmlns:a16="http://schemas.microsoft.com/office/drawing/2014/main" id="{D030C2D6-E43D-4920-878F-380DFC1A6975}"/>
              </a:ext>
            </a:extLst>
          </p:cNvPr>
          <p:cNvSpPr>
            <a:spLocks noGrp="1" noChangeArrowheads="1"/>
          </p:cNvSpPr>
          <p:nvPr>
            <p:ph type="body" idx="1"/>
          </p:nvPr>
        </p:nvSpPr>
        <p:spPr>
          <a:xfrm>
            <a:off x="533400" y="4343400"/>
            <a:ext cx="5791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pPr>
            <a:r>
              <a:rPr lang="en-US" altLang="nl-NL" sz="800" b="1" dirty="0">
                <a:latin typeface="Times New Roman" panose="02020603050405020304" pitchFamily="18" charset="0"/>
                <a:ea typeface="ＭＳ Ｐゴシック" panose="020B0600070205080204" pitchFamily="34" charset="-128"/>
              </a:rPr>
              <a:t>Classifier Level Descriptions</a:t>
            </a:r>
            <a:r>
              <a:rPr lang="en-US" altLang="nl-NL" sz="800" dirty="0">
                <a:latin typeface="Times New Roman" panose="02020603050405020304" pitchFamily="18" charset="0"/>
                <a:ea typeface="ＭＳ Ｐゴシック" panose="020B0600070205080204" pitchFamily="34" charset="-128"/>
              </a:rPr>
              <a:t> </a:t>
            </a:r>
          </a:p>
          <a:p>
            <a:pPr eaLnBrk="1" hangingPunct="1">
              <a:lnSpc>
                <a:spcPct val="80000"/>
              </a:lnSpc>
            </a:pPr>
            <a:r>
              <a:rPr lang="pl-PL" altLang="nl-NL" sz="700" i="1" u="sng" dirty="0">
                <a:latin typeface="Times New Roman" panose="02020603050405020304" pitchFamily="18" charset="0"/>
                <a:ea typeface="ＭＳ Ｐゴシック" panose="020B0600070205080204" pitchFamily="34" charset="-128"/>
              </a:rPr>
              <a:t>WWR </a:t>
            </a:r>
            <a:r>
              <a:rPr lang="pl-PL" altLang="nl-NL" sz="700" i="1" u="sng" dirty="0" err="1">
                <a:latin typeface="Times New Roman" panose="02020603050405020304" pitchFamily="18" charset="0"/>
                <a:ea typeface="ＭＳ Ｐゴシック" panose="020B0600070205080204" pitchFamily="34" charset="-128"/>
              </a:rPr>
              <a:t>Classifier</a:t>
            </a:r>
            <a:r>
              <a:rPr lang="pl-PL" altLang="nl-NL" sz="700" i="1" u="sng" dirty="0">
                <a:latin typeface="Times New Roman" panose="02020603050405020304" pitchFamily="18" charset="0"/>
                <a:ea typeface="ＭＳ Ｐゴシック" panose="020B0600070205080204" pitchFamily="34" charset="-128"/>
              </a:rPr>
              <a:t> </a:t>
            </a:r>
            <a:r>
              <a:rPr lang="pl-PL" altLang="nl-NL" sz="700" i="1" u="sng" dirty="0" err="1">
                <a:latin typeface="Times New Roman" panose="02020603050405020304" pitchFamily="18" charset="0"/>
                <a:ea typeface="ＭＳ Ｐゴシック" panose="020B0600070205080204" pitchFamily="34" charset="-128"/>
              </a:rPr>
              <a:t>Handbook</a:t>
            </a:r>
            <a:r>
              <a:rPr lang="pl-PL" altLang="nl-NL" sz="700" i="1" u="sng" dirty="0">
                <a:latin typeface="Times New Roman" panose="02020603050405020304" pitchFamily="18" charset="0"/>
                <a:ea typeface="ＭＳ Ｐゴシック" panose="020B0600070205080204" pitchFamily="34" charset="-128"/>
              </a:rPr>
              <a:t> – 4. Classification </a:t>
            </a:r>
            <a:r>
              <a:rPr lang="pl-PL" altLang="nl-NL" sz="700" i="1" u="sng" dirty="0" err="1">
                <a:latin typeface="Times New Roman" panose="02020603050405020304" pitchFamily="18" charset="0"/>
                <a:ea typeface="ＭＳ Ｐゴシック" panose="020B0600070205080204" pitchFamily="34" charset="-128"/>
              </a:rPr>
              <a:t>Competencies</a:t>
            </a:r>
            <a:r>
              <a:rPr lang="pl-PL" altLang="nl-NL" sz="700" i="1" u="sng" dirty="0">
                <a:latin typeface="Times New Roman" panose="02020603050405020304" pitchFamily="18" charset="0"/>
                <a:ea typeface="ＭＳ Ｐゴシック" panose="020B0600070205080204" pitchFamily="34" charset="-128"/>
              </a:rPr>
              <a:t>, Training and </a:t>
            </a:r>
            <a:r>
              <a:rPr lang="pl-PL" altLang="nl-NL" sz="700" i="1" u="sng" dirty="0" err="1">
                <a:latin typeface="Times New Roman" panose="02020603050405020304" pitchFamily="18" charset="0"/>
                <a:ea typeface="ＭＳ Ｐゴシック" panose="020B0600070205080204" pitchFamily="34" charset="-128"/>
              </a:rPr>
              <a:t>Certification</a:t>
            </a:r>
            <a:endParaRPr lang="en-US" altLang="nl-NL" sz="800" dirty="0">
              <a:latin typeface="Times New Roman" panose="02020603050405020304" pitchFamily="18" charset="0"/>
              <a:ea typeface="ＭＳ Ｐゴシック" panose="020B0600070205080204" pitchFamily="34" charset="-128"/>
            </a:endParaRPr>
          </a:p>
          <a:p>
            <a:r>
              <a:rPr lang="pl-PL" sz="1800" dirty="0">
                <a:solidFill>
                  <a:srgbClr val="000000"/>
                </a:solidFill>
                <a:latin typeface="Calibri" panose="020F0502020204030204" pitchFamily="34" charset="0"/>
              </a:rPr>
              <a:t>Level 1</a:t>
            </a:r>
          </a:p>
          <a:p>
            <a:pPr marL="285750" indent="-285750">
              <a:buFontTx/>
              <a:buChar char="-"/>
            </a:pPr>
            <a:r>
              <a:rPr lang="en-US" sz="1800" dirty="0">
                <a:solidFill>
                  <a:srgbClr val="000000"/>
                </a:solidFill>
                <a:latin typeface="Calibri" panose="020F0502020204030204" pitchFamily="34" charset="0"/>
              </a:rPr>
              <a:t>Comply with the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Code of Conduct.</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Obtain and become familiar with the IWRF Classification Rules, the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Classifier Handbook, and accompanying documentation.</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Attend an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basic workshop for entry-level education supervised by an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Level 3 or 4 classifier.</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Demonstrate basic knowledge of wheelchair rugby.</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Begin logbook documenting rugby experience and activities. </a:t>
            </a:r>
            <a:endParaRPr lang="pl-PL" altLang="nl-NL" sz="1800" dirty="0">
              <a:solidFill>
                <a:srgbClr val="000000"/>
              </a:solidFill>
              <a:latin typeface="Calibri" panose="020F0502020204030204" pitchFamily="34" charset="0"/>
              <a:ea typeface="ＭＳ Ｐゴシック" panose="020B0600070205080204" pitchFamily="34" charset="-128"/>
            </a:endParaRPr>
          </a:p>
          <a:p>
            <a:endParaRPr lang="pl-PL" altLang="nl-NL" sz="800" dirty="0">
              <a:latin typeface="Times New Roman" panose="02020603050405020304" pitchFamily="18" charset="0"/>
              <a:ea typeface="ＭＳ Ｐゴシック" panose="020B0600070205080204" pitchFamily="34" charset="-128"/>
            </a:endParaRPr>
          </a:p>
          <a:p>
            <a:r>
              <a:rPr lang="pl-PL" altLang="nl-NL" sz="800" dirty="0">
                <a:latin typeface="Times New Roman" panose="02020603050405020304" pitchFamily="18" charset="0"/>
                <a:ea typeface="ＭＳ Ｐゴシック" panose="020B0600070205080204" pitchFamily="34" charset="-128"/>
              </a:rPr>
              <a:t>Level 2</a:t>
            </a:r>
          </a:p>
          <a:p>
            <a:pPr marL="285750" indent="-285750">
              <a:buFontTx/>
              <a:buChar char="-"/>
            </a:pPr>
            <a:r>
              <a:rPr lang="en-US" sz="1800" dirty="0">
                <a:solidFill>
                  <a:srgbClr val="000000"/>
                </a:solidFill>
                <a:latin typeface="Calibri" panose="020F0502020204030204" pitchFamily="34" charset="0"/>
              </a:rPr>
              <a:t>Perform complete athlete evaluation process independently including</a:t>
            </a:r>
            <a:r>
              <a:rPr lang="pl-PL" sz="1800" dirty="0">
                <a:solidFill>
                  <a:srgbClr val="000000"/>
                </a:solidFill>
                <a:latin typeface="Cambria" panose="02040503050406030204" pitchFamily="18" charset="0"/>
              </a:rPr>
              <a:t> </a:t>
            </a:r>
            <a:r>
              <a:rPr lang="en-US" sz="1800" dirty="0">
                <a:solidFill>
                  <a:srgbClr val="000000"/>
                </a:solidFill>
                <a:latin typeface="Calibri" panose="020F0502020204030204" pitchFamily="34" charset="0"/>
              </a:rPr>
              <a:t>physical, technical, and observation assessment, as appropriate to their</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professional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qualifications</a:t>
            </a:r>
            <a:r>
              <a:rPr lang="pl-PL" sz="1800" dirty="0">
                <a:solidFill>
                  <a:srgbClr val="000000"/>
                </a:solidFill>
                <a:latin typeface="Calibri" panose="020F0502020204030204" pitchFamily="34" charset="0"/>
              </a:rPr>
              <a:t>.</a:t>
            </a:r>
          </a:p>
          <a:p>
            <a:pPr marL="285750" indent="-285750">
              <a:buFontTx/>
              <a:buChar char="-"/>
            </a:pP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Explains findings accurately to experienced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level 3 and 4 classifiers.</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Give a basic explanation of athlete evaluation findings to the classification panel, athletes and appropriate athlete support personnel with an </a:t>
            </a:r>
            <a:r>
              <a:rPr lang="pl-PL" sz="1800" dirty="0">
                <a:solidFill>
                  <a:srgbClr val="000000"/>
                </a:solidFill>
                <a:latin typeface="Calibri" panose="020F0502020204030204" pitchFamily="34" charset="0"/>
              </a:rPr>
              <a:t>WWR </a:t>
            </a:r>
            <a:r>
              <a:rPr lang="en-US" sz="1800" dirty="0">
                <a:solidFill>
                  <a:srgbClr val="000000"/>
                </a:solidFill>
                <a:latin typeface="Calibri" panose="020F0502020204030204" pitchFamily="34" charset="0"/>
              </a:rPr>
              <a:t>classifier level 3 or 4 present. </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Seek guidance and assistance when needed.</a:t>
            </a:r>
          </a:p>
          <a:p>
            <a:pPr marL="285750" indent="-285750">
              <a:buFontTx/>
              <a:buChar char="-"/>
            </a:pPr>
            <a:r>
              <a:rPr lang="en-US" sz="1800" dirty="0">
                <a:solidFill>
                  <a:srgbClr val="000000"/>
                </a:solidFill>
                <a:latin typeface="Calibri" panose="020F0502020204030204" pitchFamily="34" charset="0"/>
              </a:rPr>
              <a:t>Demonstrate minimum of one year classifying with a national wheelchair rugby program, or zonal/regional developmental events or competitions, to</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be a candidate for level 2 certification. </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If a classifier is inactive for a four-year period, the classifier may decrease in</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level of certification as recommended by the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a:t>
            </a:r>
            <a:endParaRPr lang="pl-PL" sz="1800" dirty="0">
              <a:solidFill>
                <a:srgbClr val="000000"/>
              </a:solidFill>
              <a:latin typeface="Calibri" panose="020F0502020204030204" pitchFamily="34" charset="0"/>
            </a:endParaRPr>
          </a:p>
          <a:p>
            <a:endParaRPr lang="pl-PL" altLang="nl-NL" sz="800" dirty="0">
              <a:latin typeface="Times New Roman" panose="02020603050405020304" pitchFamily="18" charset="0"/>
              <a:ea typeface="ＭＳ Ｐゴシック" panose="020B0600070205080204" pitchFamily="34" charset="-128"/>
            </a:endParaRPr>
          </a:p>
          <a:p>
            <a:r>
              <a:rPr lang="pl-PL" altLang="nl-NL" sz="800" dirty="0">
                <a:latin typeface="Times New Roman" panose="02020603050405020304" pitchFamily="18" charset="0"/>
                <a:ea typeface="ＭＳ Ｐゴシック" panose="020B0600070205080204" pitchFamily="34" charset="-128"/>
              </a:rPr>
              <a:t>Level 3</a:t>
            </a:r>
          </a:p>
          <a:p>
            <a:pPr marL="285750" indent="-285750">
              <a:buFontTx/>
              <a:buChar char="-"/>
            </a:pPr>
            <a:r>
              <a:rPr lang="en-US" sz="1800" dirty="0">
                <a:solidFill>
                  <a:srgbClr val="000000"/>
                </a:solidFill>
                <a:latin typeface="Calibri" panose="020F0502020204030204" pitchFamily="34" charset="0"/>
              </a:rPr>
              <a:t>Performs the complete athlete evaluation process independently and provides a complete explanation of findings to the classification panel,</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athletes, and athlete support </a:t>
            </a:r>
            <a:r>
              <a:rPr lang="en-US" sz="1800" dirty="0" err="1">
                <a:solidFill>
                  <a:srgbClr val="000000"/>
                </a:solidFill>
                <a:latin typeface="Calibri" panose="020F0502020204030204" pitchFamily="34" charset="0"/>
              </a:rPr>
              <a:t>personel</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Explain the procedures in athlete evaluation including eligibility</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requirements and Minimum Impairment Criteria, protest procedures, and</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the procedure following a Not Eligible decision to the classification panel,</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athlete, and athlete support personnel. </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Attend an advanced workshop, supervised by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international classifier</a:t>
            </a:r>
            <a:r>
              <a:rPr lang="pl-PL" sz="1800" dirty="0">
                <a:solidFill>
                  <a:srgbClr val="000000"/>
                </a:solidFill>
                <a:latin typeface="Calibri" panose="020F0502020204030204" pitchFamily="34" charset="0"/>
              </a:rPr>
              <a:t> Level 3 </a:t>
            </a:r>
            <a:r>
              <a:rPr lang="pl-PL" sz="1800" dirty="0" err="1">
                <a:solidFill>
                  <a:srgbClr val="000000"/>
                </a:solidFill>
                <a:latin typeface="Calibri" panose="020F0502020204030204" pitchFamily="34" charset="0"/>
              </a:rPr>
              <a:t>or</a:t>
            </a:r>
            <a:r>
              <a:rPr lang="pl-PL" sz="1800" dirty="0">
                <a:solidFill>
                  <a:srgbClr val="000000"/>
                </a:solidFill>
                <a:latin typeface="Calibri" panose="020F0502020204030204" pitchFamily="34" charset="0"/>
              </a:rPr>
              <a:t> 4. </a:t>
            </a:r>
          </a:p>
          <a:p>
            <a:pPr marL="285750" indent="-285750">
              <a:buFontTx/>
              <a:buChar char="-"/>
            </a:pPr>
            <a:r>
              <a:rPr lang="en-US" sz="1800" dirty="0">
                <a:solidFill>
                  <a:srgbClr val="000000"/>
                </a:solidFill>
                <a:latin typeface="Calibri" panose="020F0502020204030204" pitchFamily="34" charset="0"/>
              </a:rPr>
              <a:t>Instruct all or part of a basic workshop supervised by another </a:t>
            </a:r>
            <a:r>
              <a:rPr lang="pl-PL" sz="1800" dirty="0">
                <a:solidFill>
                  <a:srgbClr val="000000"/>
                </a:solidFill>
                <a:latin typeface="Calibri" panose="020F0502020204030204" pitchFamily="34" charset="0"/>
              </a:rPr>
              <a:t>WWR </a:t>
            </a:r>
            <a:r>
              <a:rPr lang="pl-PL" sz="1800" dirty="0" err="1">
                <a:solidFill>
                  <a:srgbClr val="000000"/>
                </a:solidFill>
                <a:latin typeface="Calibri" panose="020F0502020204030204" pitchFamily="34" charset="0"/>
              </a:rPr>
              <a:t>international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classifier</a:t>
            </a:r>
            <a:r>
              <a:rPr lang="pl-PL" sz="1800" dirty="0">
                <a:solidFill>
                  <a:srgbClr val="000000"/>
                </a:solidFill>
                <a:latin typeface="Calibri" panose="020F0502020204030204" pitchFamily="34" charset="0"/>
              </a:rPr>
              <a:t> Level 3 </a:t>
            </a:r>
            <a:r>
              <a:rPr lang="pl-PL" sz="1800" dirty="0" err="1">
                <a:solidFill>
                  <a:srgbClr val="000000"/>
                </a:solidFill>
                <a:latin typeface="Calibri" panose="020F0502020204030204" pitchFamily="34" charset="0"/>
              </a:rPr>
              <a:t>or</a:t>
            </a:r>
            <a:r>
              <a:rPr lang="pl-PL" sz="1800" dirty="0">
                <a:solidFill>
                  <a:srgbClr val="000000"/>
                </a:solidFill>
                <a:latin typeface="Calibri" panose="020F0502020204030204" pitchFamily="34" charset="0"/>
              </a:rPr>
              <a:t> 4. </a:t>
            </a:r>
          </a:p>
          <a:p>
            <a:pPr marL="285750" indent="-285750">
              <a:buFontTx/>
              <a:buChar char="-"/>
            </a:pPr>
            <a:r>
              <a:rPr lang="en-US" sz="1800" dirty="0">
                <a:solidFill>
                  <a:srgbClr val="000000"/>
                </a:solidFill>
                <a:latin typeface="Calibri" panose="020F0502020204030204" pitchFamily="34" charset="0"/>
              </a:rPr>
              <a:t>Deliver an advanced workshop supervised by another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international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classifier</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level</a:t>
            </a:r>
            <a:r>
              <a:rPr lang="pl-PL" sz="1800" dirty="0">
                <a:solidFill>
                  <a:srgbClr val="000000"/>
                </a:solidFill>
                <a:latin typeface="Calibri" panose="020F0502020204030204" pitchFamily="34" charset="0"/>
              </a:rPr>
              <a:t> 3 </a:t>
            </a:r>
            <a:r>
              <a:rPr lang="pl-PL" sz="1800" dirty="0" err="1">
                <a:solidFill>
                  <a:srgbClr val="000000"/>
                </a:solidFill>
                <a:latin typeface="Calibri" panose="020F0502020204030204" pitchFamily="34" charset="0"/>
              </a:rPr>
              <a:t>or</a:t>
            </a:r>
            <a:r>
              <a:rPr lang="pl-PL" sz="1800" dirty="0">
                <a:solidFill>
                  <a:srgbClr val="000000"/>
                </a:solidFill>
                <a:latin typeface="Calibri" panose="020F0502020204030204" pitchFamily="34" charset="0"/>
              </a:rPr>
              <a:t> 4. </a:t>
            </a:r>
          </a:p>
          <a:p>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a:t>
            </a:r>
            <a:r>
              <a:rPr lang="en-US" sz="1800" dirty="0">
                <a:solidFill>
                  <a:srgbClr val="000000"/>
                </a:solidFill>
                <a:latin typeface="Arial" panose="020B0604020202020204" pitchFamily="34" charset="0"/>
              </a:rPr>
              <a:t> </a:t>
            </a:r>
            <a:r>
              <a:rPr lang="en-US" sz="1800" dirty="0">
                <a:solidFill>
                  <a:srgbClr val="000000"/>
                </a:solidFill>
                <a:latin typeface="Calibri" panose="020F0502020204030204" pitchFamily="34" charset="0"/>
              </a:rPr>
              <a:t>The advanced workshop may be one selected from the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website on a relevant topic and</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presented with modifications or revisions if</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appropriate. </a:t>
            </a:r>
          </a:p>
          <a:p>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b.</a:t>
            </a:r>
            <a:r>
              <a:rPr lang="en-US" sz="1800" dirty="0">
                <a:solidFill>
                  <a:srgbClr val="000000"/>
                </a:solidFill>
                <a:latin typeface="Arial" panose="020B0604020202020204" pitchFamily="34" charset="0"/>
              </a:rPr>
              <a:t> </a:t>
            </a:r>
            <a:r>
              <a:rPr lang="en-US" sz="1800" dirty="0">
                <a:solidFill>
                  <a:srgbClr val="000000"/>
                </a:solidFill>
                <a:latin typeface="Calibri" panose="020F0502020204030204" pitchFamily="34" charset="0"/>
              </a:rPr>
              <a:t>This does not have to be an original workshop developed from the very beginning, but may use</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or be based on previous work. </a:t>
            </a:r>
          </a:p>
          <a:p>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c.</a:t>
            </a:r>
            <a:r>
              <a:rPr lang="en-US" sz="1800" dirty="0">
                <a:solidFill>
                  <a:srgbClr val="000000"/>
                </a:solidFill>
                <a:latin typeface="Arial" panose="020B0604020202020204" pitchFamily="34" charset="0"/>
              </a:rPr>
              <a:t> </a:t>
            </a:r>
            <a:r>
              <a:rPr lang="en-US" sz="1800" dirty="0">
                <a:solidFill>
                  <a:srgbClr val="000000"/>
                </a:solidFill>
                <a:latin typeface="Calibri" panose="020F0502020204030204" pitchFamily="34" charset="0"/>
              </a:rPr>
              <a:t>Assistance and mentoring may be provided by another level 3 or level 4 classifier as requested. </a:t>
            </a:r>
            <a:endParaRPr lang="pl-PL" sz="1800" dirty="0">
              <a:solidFill>
                <a:srgbClr val="000000"/>
              </a:solidFill>
              <a:latin typeface="Calibri" panose="020F0502020204030204" pitchFamily="34" charset="0"/>
            </a:endParaRPr>
          </a:p>
          <a:p>
            <a:pPr marL="285750" indent="-285750">
              <a:buFontTx/>
              <a:buChar char="-"/>
            </a:pPr>
            <a:r>
              <a:rPr lang="pl-PL" sz="1800" dirty="0" err="1">
                <a:solidFill>
                  <a:srgbClr val="000000"/>
                </a:solidFill>
                <a:latin typeface="Calibri" panose="020F0502020204030204" pitchFamily="34" charset="0"/>
              </a:rPr>
              <a:t>Experience</a:t>
            </a:r>
            <a:r>
              <a:rPr lang="pl-PL" sz="1800" dirty="0">
                <a:solidFill>
                  <a:srgbClr val="000000"/>
                </a:solidFill>
                <a:latin typeface="Calibri" panose="020F0502020204030204" pitchFamily="34" charset="0"/>
              </a:rPr>
              <a:t> as Chief </a:t>
            </a:r>
            <a:r>
              <a:rPr lang="pl-PL" sz="1800" dirty="0" err="1">
                <a:solidFill>
                  <a:srgbClr val="000000"/>
                </a:solidFill>
                <a:latin typeface="Calibri" panose="020F0502020204030204" pitchFamily="34" charset="0"/>
              </a:rPr>
              <a:t>Classifier</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at</a:t>
            </a:r>
            <a:r>
              <a:rPr lang="pl-PL" sz="1800" dirty="0">
                <a:solidFill>
                  <a:srgbClr val="000000"/>
                </a:solidFill>
                <a:latin typeface="Calibri" panose="020F0502020204030204" pitchFamily="34" charset="0"/>
              </a:rPr>
              <a:t> a </a:t>
            </a:r>
            <a:r>
              <a:rPr lang="pl-PL" sz="1800" dirty="0" err="1">
                <a:solidFill>
                  <a:srgbClr val="000000"/>
                </a:solidFill>
                <a:latin typeface="Calibri" panose="020F0502020204030204" pitchFamily="34" charset="0"/>
              </a:rPr>
              <a:t>national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zone</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or</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international</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Competition with a minimum of four teams participating. </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Continuing participation as member of classification panel at national, zone</a:t>
            </a:r>
            <a:r>
              <a:rPr lang="pl-PL" sz="1800" dirty="0">
                <a:solidFill>
                  <a:srgbClr val="000000"/>
                </a:solidFill>
                <a:latin typeface="Calibri" panose="020F0502020204030204" pitchFamily="34" charset="0"/>
              </a:rPr>
              <a:t> and/</a:t>
            </a:r>
            <a:r>
              <a:rPr lang="pl-PL" sz="1800" dirty="0" err="1">
                <a:solidFill>
                  <a:srgbClr val="000000"/>
                </a:solidFill>
                <a:latin typeface="Calibri" panose="020F0502020204030204" pitchFamily="34" charset="0"/>
              </a:rPr>
              <a:t>or</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international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level</a:t>
            </a:r>
            <a:r>
              <a:rPr lang="pl-PL" sz="1800" dirty="0">
                <a:solidFill>
                  <a:srgbClr val="000000"/>
                </a:solidFill>
                <a:latin typeface="Calibri" panose="020F0502020204030204" pitchFamily="34" charset="0"/>
              </a:rPr>
              <a:t>.  </a:t>
            </a:r>
          </a:p>
          <a:p>
            <a:pPr marL="285750" indent="-285750">
              <a:buFontTx/>
              <a:buChar char="-"/>
            </a:pPr>
            <a:r>
              <a:rPr lang="en-US" sz="1800" dirty="0">
                <a:solidFill>
                  <a:srgbClr val="000000"/>
                </a:solidFill>
                <a:latin typeface="Calibri" panose="020F0502020204030204" pitchFamily="34" charset="0"/>
              </a:rPr>
              <a:t>Demonstrate a minimum of two years of experience at a national, zone,</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and/or international classifier as an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Level 2 classifier to be considered</a:t>
            </a:r>
            <a:r>
              <a:rPr lang="pl-PL" sz="1800" dirty="0">
                <a:solidFill>
                  <a:srgbClr val="000000"/>
                </a:solidFill>
                <a:latin typeface="Calibri" panose="020F0502020204030204" pitchFamily="34" charset="0"/>
              </a:rPr>
              <a:t> for Level 3 </a:t>
            </a:r>
            <a:r>
              <a:rPr lang="pl-PL" sz="1800" dirty="0" err="1">
                <a:solidFill>
                  <a:srgbClr val="000000"/>
                </a:solidFill>
                <a:latin typeface="Calibri" panose="020F0502020204030204" pitchFamily="34" charset="0"/>
              </a:rPr>
              <a:t>certification</a:t>
            </a:r>
            <a:r>
              <a:rPr lang="pl-PL" sz="1800" dirty="0">
                <a:solidFill>
                  <a:srgbClr val="000000"/>
                </a:solidFill>
                <a:latin typeface="Calibri" panose="020F0502020204030204" pitchFamily="34" charset="0"/>
              </a:rPr>
              <a:t>.  </a:t>
            </a:r>
          </a:p>
          <a:p>
            <a:pPr marL="285750" indent="-285750">
              <a:buFontTx/>
              <a:buChar char="-"/>
            </a:pPr>
            <a:r>
              <a:rPr lang="en-US" sz="1800" dirty="0">
                <a:solidFill>
                  <a:srgbClr val="000000"/>
                </a:solidFill>
                <a:latin typeface="Calibri" panose="020F0502020204030204" pitchFamily="34" charset="0"/>
              </a:rPr>
              <a:t>If a classifier is inactive for a four-year period, the classifier may decrease in</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level of certification as recommended by the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a:t>
            </a:r>
            <a:endParaRPr lang="pl-PL" sz="1800" dirty="0">
              <a:solidFill>
                <a:srgbClr val="000000"/>
              </a:solidFill>
              <a:latin typeface="Calibri" panose="020F0502020204030204" pitchFamily="34" charset="0"/>
            </a:endParaRPr>
          </a:p>
          <a:p>
            <a:endParaRPr lang="pl-PL" altLang="nl-NL" sz="800" dirty="0">
              <a:latin typeface="Times New Roman" panose="02020603050405020304" pitchFamily="18" charset="0"/>
              <a:ea typeface="ＭＳ Ｐゴシック" panose="020B0600070205080204" pitchFamily="34" charset="-128"/>
            </a:endParaRPr>
          </a:p>
          <a:p>
            <a:r>
              <a:rPr lang="pl-PL" altLang="nl-NL" sz="800" dirty="0">
                <a:latin typeface="Times New Roman" panose="02020603050405020304" pitchFamily="18" charset="0"/>
                <a:ea typeface="ＭＳ Ｐゴシック" panose="020B0600070205080204" pitchFamily="34" charset="-128"/>
              </a:rPr>
              <a:t>Level 4</a:t>
            </a:r>
          </a:p>
          <a:p>
            <a:pPr marL="285750" indent="-285750">
              <a:buFontTx/>
              <a:buChar char="-"/>
            </a:pPr>
            <a:r>
              <a:rPr lang="en-US" sz="1800" dirty="0">
                <a:solidFill>
                  <a:srgbClr val="000000"/>
                </a:solidFill>
                <a:latin typeface="Calibri" panose="020F0502020204030204" pitchFamily="34" charset="0"/>
              </a:rPr>
              <a:t>Demonstrate leadership skills and activities in matters related to classification, such as administration and management of classification; rules, policy and</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procedure development or revision, classification research,</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classification education and training, and classifier mentorship. </a:t>
            </a:r>
            <a:endParaRPr lang="pl-PL" sz="1800" dirty="0">
              <a:solidFill>
                <a:srgbClr val="000000"/>
              </a:solidFill>
              <a:latin typeface="Calibri" panose="020F0502020204030204" pitchFamily="34" charset="0"/>
            </a:endParaRPr>
          </a:p>
          <a:p>
            <a:pPr marL="285750" indent="-285750">
              <a:buFontTx/>
              <a:buChar char="-"/>
            </a:pPr>
            <a:r>
              <a:rPr lang="en-US" sz="1800" dirty="0">
                <a:solidFill>
                  <a:srgbClr val="000000"/>
                </a:solidFill>
                <a:latin typeface="Calibri" panose="020F0502020204030204" pitchFamily="34" charset="0"/>
              </a:rPr>
              <a:t>Develop and instruct an advanced training workshop supervised by a level 4</a:t>
            </a:r>
            <a:r>
              <a:rPr lang="pl-PL" sz="1800" dirty="0">
                <a:solidFill>
                  <a:srgbClr val="000000"/>
                </a:solidFill>
                <a:latin typeface="Calibri" panose="020F0502020204030204" pitchFamily="34" charset="0"/>
              </a:rPr>
              <a:t> WWR </a:t>
            </a:r>
            <a:r>
              <a:rPr lang="pl-PL" sz="1800" dirty="0" err="1">
                <a:solidFill>
                  <a:srgbClr val="000000"/>
                </a:solidFill>
                <a:latin typeface="Calibri" panose="020F0502020204030204" pitchFamily="34" charset="0"/>
              </a:rPr>
              <a:t>classifier</a:t>
            </a:r>
            <a:r>
              <a:rPr lang="pl-PL" sz="1800" dirty="0">
                <a:solidFill>
                  <a:srgbClr val="000000"/>
                </a:solidFill>
                <a:latin typeface="Calibri" panose="020F0502020204030204" pitchFamily="34" charset="0"/>
              </a:rPr>
              <a:t>. </a:t>
            </a:r>
          </a:p>
          <a:p>
            <a:pPr marL="285750" indent="-285750">
              <a:buFontTx/>
              <a:buChar char="-"/>
            </a:pPr>
            <a:r>
              <a:rPr lang="en-US" sz="1800" dirty="0">
                <a:solidFill>
                  <a:srgbClr val="000000"/>
                </a:solidFill>
                <a:latin typeface="Calibri" panose="020F0502020204030204" pitchFamily="34" charset="0"/>
              </a:rPr>
              <a:t>The topic may be selected independently by the classifier seeking</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advancement to level 4, or they may consult with a level 4 classifier mentor</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to decide upon a relevant topic for the upcoming event where the workshop</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will</a:t>
            </a:r>
            <a:r>
              <a:rPr lang="pl-PL" sz="1800" dirty="0">
                <a:solidFill>
                  <a:srgbClr val="000000"/>
                </a:solidFill>
                <a:latin typeface="Calibri" panose="020F0502020204030204" pitchFamily="34" charset="0"/>
              </a:rPr>
              <a:t> be </a:t>
            </a:r>
            <a:r>
              <a:rPr lang="pl-PL" sz="1800" dirty="0" err="1">
                <a:solidFill>
                  <a:srgbClr val="000000"/>
                </a:solidFill>
                <a:latin typeface="Calibri" panose="020F0502020204030204" pitchFamily="34" charset="0"/>
              </a:rPr>
              <a:t>presented</a:t>
            </a:r>
            <a:r>
              <a:rPr lang="pl-PL" sz="1800" dirty="0">
                <a:solidFill>
                  <a:srgbClr val="000000"/>
                </a:solidFill>
                <a:latin typeface="Calibri" panose="020F0502020204030204" pitchFamily="34" charset="0"/>
              </a:rPr>
              <a:t>. </a:t>
            </a:r>
          </a:p>
          <a:p>
            <a:pPr marL="285750" indent="-285750">
              <a:buFontTx/>
              <a:buChar char="-"/>
            </a:pPr>
            <a:r>
              <a:rPr lang="en-US" sz="1800" dirty="0">
                <a:solidFill>
                  <a:srgbClr val="000000"/>
                </a:solidFill>
                <a:latin typeface="Calibri" panose="020F0502020204030204" pitchFamily="34" charset="0"/>
              </a:rPr>
              <a:t>Continuing participation in training and certification of classifiers, such as</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teaching and supervising/mentoring instructors at basic and advanced</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workshops</a:t>
            </a:r>
            <a:r>
              <a:rPr lang="pl-PL" sz="1800" dirty="0">
                <a:solidFill>
                  <a:srgbClr val="000000"/>
                </a:solidFill>
                <a:latin typeface="Calibri" panose="020F0502020204030204" pitchFamily="34" charset="0"/>
              </a:rPr>
              <a:t>.</a:t>
            </a:r>
          </a:p>
          <a:p>
            <a:pPr marL="285750" indent="-285750">
              <a:buFontTx/>
              <a:buChar char="-"/>
            </a:pPr>
            <a:r>
              <a:rPr lang="en-US" sz="1800" dirty="0">
                <a:solidFill>
                  <a:srgbClr val="000000"/>
                </a:solidFill>
                <a:latin typeface="Calibri" panose="020F0502020204030204" pitchFamily="34" charset="0"/>
              </a:rPr>
              <a:t>Continuing participation as a member of classification panel at national,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zone</a:t>
            </a:r>
            <a:r>
              <a:rPr lang="pl-PL" sz="1800" dirty="0">
                <a:solidFill>
                  <a:srgbClr val="000000"/>
                </a:solidFill>
                <a:latin typeface="Calibri" panose="020F0502020204030204" pitchFamily="34" charset="0"/>
              </a:rPr>
              <a:t> and </a:t>
            </a:r>
            <a:r>
              <a:rPr lang="pl-PL" sz="1800" dirty="0" err="1">
                <a:solidFill>
                  <a:srgbClr val="000000"/>
                </a:solidFill>
                <a:latin typeface="Calibri" panose="020F0502020204030204" pitchFamily="34" charset="0"/>
              </a:rPr>
              <a:t>international</a:t>
            </a:r>
            <a:r>
              <a:rPr lang="pl-PL" sz="1800" dirty="0">
                <a:solidFill>
                  <a:srgbClr val="000000"/>
                </a:solidFill>
                <a:latin typeface="Calibri" panose="020F0502020204030204" pitchFamily="34" charset="0"/>
              </a:rPr>
              <a:t> </a:t>
            </a:r>
            <a:r>
              <a:rPr lang="pl-PL" sz="1800" dirty="0" err="1">
                <a:solidFill>
                  <a:srgbClr val="000000"/>
                </a:solidFill>
                <a:latin typeface="Calibri" panose="020F0502020204030204" pitchFamily="34" charset="0"/>
              </a:rPr>
              <a:t>level</a:t>
            </a:r>
            <a:r>
              <a:rPr lang="pl-PL" sz="1800" dirty="0">
                <a:solidFill>
                  <a:srgbClr val="000000"/>
                </a:solidFill>
                <a:latin typeface="Calibri" panose="020F0502020204030204" pitchFamily="34" charset="0"/>
              </a:rPr>
              <a:t>. </a:t>
            </a:r>
          </a:p>
          <a:p>
            <a:pPr marL="285750" indent="-285750">
              <a:buFontTx/>
              <a:buChar char="-"/>
            </a:pPr>
            <a:r>
              <a:rPr lang="en-US" sz="1800" dirty="0">
                <a:solidFill>
                  <a:srgbClr val="000000"/>
                </a:solidFill>
                <a:latin typeface="Calibri" panose="020F0502020204030204" pitchFamily="34" charset="0"/>
              </a:rPr>
              <a:t>If a classifier is inactive for a four-year period, the classifier may decrease in</a:t>
            </a:r>
            <a:r>
              <a:rPr lang="pl-PL"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level of certification as recommended by the </a:t>
            </a:r>
            <a:r>
              <a:rPr lang="pl-PL" sz="1800" dirty="0">
                <a:solidFill>
                  <a:srgbClr val="000000"/>
                </a:solidFill>
                <a:latin typeface="Calibri" panose="020F0502020204030204" pitchFamily="34" charset="0"/>
              </a:rPr>
              <a:t>WWR</a:t>
            </a:r>
            <a:r>
              <a:rPr lang="en-US" sz="1800" dirty="0">
                <a:solidFill>
                  <a:srgbClr val="000000"/>
                </a:solidFill>
                <a:latin typeface="Calibri" panose="020F0502020204030204" pitchFamily="34" charset="0"/>
              </a:rPr>
              <a:t>. </a:t>
            </a:r>
            <a:endParaRPr lang="en-US" altLang="nl-NL" sz="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28</a:t>
            </a:fld>
            <a:endParaRPr lang="pl-PL"/>
          </a:p>
        </p:txBody>
      </p:sp>
    </p:spTree>
    <p:extLst>
      <p:ext uri="{BB962C8B-B14F-4D97-AF65-F5344CB8AC3E}">
        <p14:creationId xmlns:p14="http://schemas.microsoft.com/office/powerpoint/2010/main" val="679330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Usually</a:t>
            </a:r>
            <a:r>
              <a:rPr lang="pl-PL" dirty="0"/>
              <a:t> </a:t>
            </a:r>
            <a:r>
              <a:rPr lang="pl-PL" dirty="0" err="1"/>
              <a:t>athletes</a:t>
            </a:r>
            <a:r>
              <a:rPr lang="pl-PL" dirty="0"/>
              <a:t> with </a:t>
            </a:r>
            <a:r>
              <a:rPr lang="pl-PL" dirty="0" err="1"/>
              <a:t>impairment</a:t>
            </a:r>
            <a:r>
              <a:rPr lang="pl-PL" dirty="0"/>
              <a:t> in PROM </a:t>
            </a:r>
            <a:r>
              <a:rPr lang="pl-PL" dirty="0" err="1"/>
              <a:t>have</a:t>
            </a:r>
            <a:r>
              <a:rPr lang="pl-PL" dirty="0"/>
              <a:t> </a:t>
            </a:r>
            <a:r>
              <a:rPr lang="pl-PL" dirty="0" err="1"/>
              <a:t>also</a:t>
            </a:r>
            <a:r>
              <a:rPr lang="pl-PL" dirty="0"/>
              <a:t> </a:t>
            </a:r>
            <a:r>
              <a:rPr lang="pl-PL" dirty="0" err="1"/>
              <a:t>muscle</a:t>
            </a:r>
            <a:r>
              <a:rPr lang="pl-PL" dirty="0"/>
              <a:t> </a:t>
            </a:r>
            <a:r>
              <a:rPr lang="pl-PL" dirty="0" err="1"/>
              <a:t>power</a:t>
            </a:r>
            <a:r>
              <a:rPr lang="pl-PL" dirty="0"/>
              <a:t> </a:t>
            </a:r>
            <a:r>
              <a:rPr lang="pl-PL" dirty="0" err="1"/>
              <a:t>impairment</a:t>
            </a:r>
            <a:r>
              <a:rPr lang="pl-PL" dirty="0"/>
              <a:t>. </a:t>
            </a: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33</a:t>
            </a:fld>
            <a:endParaRPr lang="pl-PL"/>
          </a:p>
        </p:txBody>
      </p:sp>
    </p:spTree>
    <p:extLst>
      <p:ext uri="{BB962C8B-B14F-4D97-AF65-F5344CB8AC3E}">
        <p14:creationId xmlns:p14="http://schemas.microsoft.com/office/powerpoint/2010/main" val="224061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34</a:t>
            </a:fld>
            <a:endParaRPr lang="pl-PL"/>
          </a:p>
        </p:txBody>
      </p:sp>
    </p:spTree>
    <p:extLst>
      <p:ext uri="{BB962C8B-B14F-4D97-AF65-F5344CB8AC3E}">
        <p14:creationId xmlns:p14="http://schemas.microsoft.com/office/powerpoint/2010/main" val="405205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35</a:t>
            </a:fld>
            <a:endParaRPr lang="pl-PL"/>
          </a:p>
        </p:txBody>
      </p:sp>
    </p:spTree>
    <p:extLst>
      <p:ext uri="{BB962C8B-B14F-4D97-AF65-F5344CB8AC3E}">
        <p14:creationId xmlns:p14="http://schemas.microsoft.com/office/powerpoint/2010/main" val="52126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pl-PL" dirty="0">
                <a:latin typeface="Times New Roman" panose="02020603050405020304" pitchFamily="18" charset="0"/>
                <a:ea typeface="ＭＳ Ｐゴシック" panose="020B0600070205080204" pitchFamily="34" charset="-128"/>
              </a:rPr>
              <a:t>The </a:t>
            </a:r>
            <a:r>
              <a:rPr lang="pl-PL" altLang="pl-PL" dirty="0">
                <a:latin typeface="Times New Roman" panose="02020603050405020304" pitchFamily="18" charset="0"/>
                <a:ea typeface="ＭＳ Ｐゴシック" panose="020B0600070205080204" pitchFamily="34" charset="-128"/>
              </a:rPr>
              <a:t>0</a:t>
            </a:r>
            <a:r>
              <a:rPr lang="en-US" altLang="pl-PL" dirty="0">
                <a:latin typeface="Times New Roman" panose="02020603050405020304" pitchFamily="18" charset="0"/>
                <a:ea typeface="ＭＳ Ｐゴシック" panose="020B0600070205080204" pitchFamily="34" charset="-128"/>
              </a:rPr>
              <a:t>.5 athlete classically presents with proximal weakness (shoulder girdle, shoulder rotation, sternal and clavicular pectoralis major) and no triceps.  Functionally, they move their chairs with elbows abducted and with limited wheel contact</a:t>
            </a:r>
            <a:r>
              <a:rPr lang="pl-PL" altLang="pl-PL" dirty="0">
                <a:latin typeface="Times New Roman" panose="02020603050405020304" pitchFamily="18" charset="0"/>
                <a:ea typeface="ＭＳ Ｐゴシック" panose="020B0600070205080204" pitchFamily="34" charset="-128"/>
              </a:rPr>
              <a:t> (1/4 of </a:t>
            </a:r>
            <a:r>
              <a:rPr lang="pl-PL" altLang="pl-PL" dirty="0" err="1">
                <a:latin typeface="Times New Roman" panose="02020603050405020304" pitchFamily="18" charset="0"/>
                <a:ea typeface="ＭＳ Ｐゴシック" panose="020B0600070205080204" pitchFamily="34" charset="-128"/>
              </a:rPr>
              <a:t>wheel</a:t>
            </a:r>
            <a:r>
              <a:rPr lang="pl-PL" altLang="pl-PL" dirty="0">
                <a:latin typeface="Times New Roman"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altLang="pl-PL" dirty="0">
              <a:latin typeface="Times New Roman"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altLang="pl-PL" dirty="0" err="1">
                <a:latin typeface="Times New Roman" panose="02020603050405020304" pitchFamily="18" charset="0"/>
                <a:ea typeface="ＭＳ Ｐゴシック" panose="020B0600070205080204" pitchFamily="34" charset="-128"/>
              </a:rPr>
              <a:t>Athletes</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only</a:t>
            </a:r>
            <a:r>
              <a:rPr lang="pl-PL" altLang="pl-PL" dirty="0">
                <a:latin typeface="Times New Roman" panose="02020603050405020304" pitchFamily="18" charset="0"/>
                <a:ea typeface="ＭＳ Ｐゴシック" panose="020B0600070205080204" pitchFamily="34" charset="-128"/>
              </a:rPr>
              <a:t> with limb </a:t>
            </a:r>
            <a:r>
              <a:rPr lang="pl-PL" altLang="pl-PL" dirty="0" err="1">
                <a:latin typeface="Times New Roman" panose="02020603050405020304" pitchFamily="18" charset="0"/>
                <a:ea typeface="ＭＳ Ｐゴシック" panose="020B0600070205080204" pitchFamily="34" charset="-128"/>
              </a:rPr>
              <a:t>deficiency</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practically</a:t>
            </a:r>
            <a:r>
              <a:rPr lang="pl-PL" altLang="pl-PL" dirty="0">
                <a:latin typeface="Times New Roman" panose="02020603050405020304" pitchFamily="18" charset="0"/>
                <a:ea typeface="ＭＳ Ｐゴシック" panose="020B0600070205080204" pitchFamily="34" charset="-128"/>
              </a:rPr>
              <a:t> not </a:t>
            </a:r>
            <a:r>
              <a:rPr lang="pl-PL" altLang="pl-PL" dirty="0" err="1">
                <a:latin typeface="Times New Roman" panose="02020603050405020304" pitchFamily="18" charset="0"/>
                <a:ea typeface="ＭＳ Ｐゴシック" panose="020B0600070205080204" pitchFamily="34" charset="-128"/>
              </a:rPr>
              <a:t>able</a:t>
            </a:r>
            <a:r>
              <a:rPr lang="pl-PL" altLang="pl-PL" dirty="0">
                <a:latin typeface="Times New Roman" panose="02020603050405020304" pitchFamily="18" charset="0"/>
                <a:ea typeface="ＭＳ Ｐゴシック" panose="020B0600070205080204" pitchFamily="34" charset="-128"/>
              </a:rPr>
              <a:t> to </a:t>
            </a:r>
            <a:r>
              <a:rPr lang="pl-PL" altLang="pl-PL" dirty="0" err="1">
                <a:latin typeface="Times New Roman" panose="02020603050405020304" pitchFamily="18" charset="0"/>
                <a:ea typeface="ＭＳ Ｐゴシック" panose="020B0600070205080204" pitchFamily="34" charset="-128"/>
              </a:rPr>
              <a:t>get</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this</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class</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due</a:t>
            </a:r>
            <a:r>
              <a:rPr lang="pl-PL" altLang="pl-PL" dirty="0">
                <a:latin typeface="Times New Roman" panose="02020603050405020304" pitchFamily="18" charset="0"/>
                <a:ea typeface="ＭＳ Ｐゴシック" panose="020B0600070205080204" pitchFamily="34" charset="-128"/>
              </a:rPr>
              <a:t> to </a:t>
            </a:r>
            <a:r>
              <a:rPr lang="pl-PL" altLang="pl-PL" dirty="0" err="1">
                <a:latin typeface="Times New Roman" panose="02020603050405020304" pitchFamily="18" charset="0"/>
                <a:ea typeface="ＭＳ Ｐゴシック" panose="020B0600070205080204" pitchFamily="34" charset="-128"/>
              </a:rPr>
              <a:t>active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muscles</a:t>
            </a:r>
            <a:r>
              <a:rPr lang="pl-PL" altLang="pl-PL" dirty="0">
                <a:latin typeface="Times New Roman" panose="02020603050405020304" pitchFamily="18" charset="0"/>
                <a:ea typeface="ＭＳ Ｐゴシック" panose="020B0600070205080204" pitchFamily="34" charset="-128"/>
              </a:rPr>
              <a:t> (minimum 0.5 TIC) and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(minimum 0.5) to be </a:t>
            </a:r>
            <a:r>
              <a:rPr lang="pl-PL" altLang="pl-PL" dirty="0" err="1">
                <a:latin typeface="Times New Roman" panose="02020603050405020304" pitchFamily="18" charset="0"/>
                <a:ea typeface="ＭＳ Ｐゴシック" panose="020B0600070205080204" pitchFamily="34" charset="-128"/>
              </a:rPr>
              <a:t>able</a:t>
            </a:r>
            <a:r>
              <a:rPr lang="pl-PL" altLang="pl-PL" dirty="0">
                <a:latin typeface="Times New Roman" panose="02020603050405020304" pitchFamily="18" charset="0"/>
                <a:ea typeface="ＭＳ Ｐゴシック" panose="020B0600070205080204" pitchFamily="34" charset="-128"/>
              </a:rPr>
              <a:t> to </a:t>
            </a:r>
            <a:r>
              <a:rPr lang="pl-PL" altLang="pl-PL" dirty="0" err="1">
                <a:latin typeface="Times New Roman" panose="02020603050405020304" pitchFamily="18" charset="0"/>
                <a:ea typeface="ＭＳ Ｐゴシック" panose="020B0600070205080204" pitchFamily="34" charset="-128"/>
              </a:rPr>
              <a:t>push</a:t>
            </a:r>
            <a:r>
              <a:rPr lang="pl-PL" altLang="pl-PL" dirty="0">
                <a:latin typeface="Times New Roman" panose="02020603050405020304" pitchFamily="18" charset="0"/>
                <a:ea typeface="ＭＳ Ｐゴシック" panose="020B0600070205080204" pitchFamily="34" charset="-128"/>
              </a:rPr>
              <a:t> a </a:t>
            </a:r>
            <a:r>
              <a:rPr lang="pl-PL" altLang="pl-PL" dirty="0" err="1">
                <a:latin typeface="Times New Roman" panose="02020603050405020304" pitchFamily="18" charset="0"/>
                <a:ea typeface="ＭＳ Ｐゴシック" panose="020B0600070205080204" pitchFamily="34" charset="-128"/>
              </a:rPr>
              <a:t>chair</a:t>
            </a:r>
            <a:r>
              <a:rPr lang="pl-PL" altLang="pl-PL" dirty="0">
                <a:latin typeface="Times New Roman" panose="02020603050405020304" pitchFamily="18" charset="0"/>
                <a:ea typeface="ＭＳ Ｐゴシック" panose="020B0600070205080204" pitchFamily="34" charset="-128"/>
              </a:rPr>
              <a:t>. </a:t>
            </a:r>
            <a:endParaRPr lang="en-US" altLang="pl-PL" dirty="0">
              <a:latin typeface="Times New Roman" panose="02020603050405020304" pitchFamily="18" charset="0"/>
              <a:ea typeface="ＭＳ Ｐゴシック" panose="020B0600070205080204" pitchFamily="34" charset="-128"/>
            </a:endParaRP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38</a:t>
            </a:fld>
            <a:endParaRPr lang="pl-PL"/>
          </a:p>
        </p:txBody>
      </p:sp>
    </p:spTree>
    <p:extLst>
      <p:ext uri="{BB962C8B-B14F-4D97-AF65-F5344CB8AC3E}">
        <p14:creationId xmlns:p14="http://schemas.microsoft.com/office/powerpoint/2010/main" val="369019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r>
              <a:rPr lang="en-US" altLang="nl-NL" dirty="0">
                <a:latin typeface="Times New Roman" panose="02020603050405020304" pitchFamily="18" charset="0"/>
                <a:ea typeface="ＭＳ Ｐゴシック" panose="020B0600070205080204" pitchFamily="34" charset="-128"/>
              </a:rPr>
              <a:t>The 1.0 athlete presents with overall stronger muscles proximally (normal clavicular pectoralis but remaining weakness in sternal pecs, shoulders), a more </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balanced</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shoulder and may have limited triceps function (0-3 MMT grades)</a:t>
            </a:r>
            <a:r>
              <a:rPr lang="pl-PL" altLang="ja-JP" dirty="0">
                <a:latin typeface="Times New Roman" panose="02020603050405020304" pitchFamily="18" charset="0"/>
                <a:ea typeface="ＭＳ Ｐゴシック" panose="020B0600070205080204" pitchFamily="34" charset="-128"/>
              </a:rPr>
              <a:t> – </a:t>
            </a:r>
            <a:r>
              <a:rPr lang="pl-PL" altLang="ja-JP" dirty="0" err="1">
                <a:latin typeface="Times New Roman" panose="02020603050405020304" pitchFamily="18" charset="0"/>
                <a:ea typeface="ＭＳ Ｐゴシック" panose="020B0600070205080204" pitchFamily="34" charset="-128"/>
              </a:rPr>
              <a:t>athletes</a:t>
            </a:r>
            <a:r>
              <a:rPr lang="pl-PL" altLang="ja-JP" dirty="0">
                <a:latin typeface="Times New Roman" panose="02020603050405020304" pitchFamily="18" charset="0"/>
                <a:ea typeface="ＭＳ Ｐゴシック" panose="020B0600070205080204" pitchFamily="34" charset="-128"/>
              </a:rPr>
              <a:t> with </a:t>
            </a:r>
            <a:r>
              <a:rPr lang="pl-PL" altLang="ja-JP" dirty="0" err="1">
                <a:latin typeface="Times New Roman" panose="02020603050405020304" pitchFamily="18" charset="0"/>
                <a:ea typeface="ＭＳ Ｐゴシック" panose="020B0600070205080204" pitchFamily="34" charset="-128"/>
              </a:rPr>
              <a:t>muscle</a:t>
            </a:r>
            <a:r>
              <a:rPr lang="pl-PL" altLang="ja-JP" dirty="0">
                <a:latin typeface="Times New Roman" panose="02020603050405020304" pitchFamily="18" charset="0"/>
                <a:ea typeface="ＭＳ Ｐゴシック" panose="020B0600070205080204" pitchFamily="34" charset="-128"/>
              </a:rPr>
              <a:t> </a:t>
            </a:r>
            <a:r>
              <a:rPr lang="pl-PL" altLang="ja-JP" dirty="0" err="1">
                <a:latin typeface="Times New Roman" panose="02020603050405020304" pitchFamily="18" charset="0"/>
                <a:ea typeface="ＭＳ Ｐゴシック" panose="020B0600070205080204" pitchFamily="34" charset="-128"/>
              </a:rPr>
              <a:t>power</a:t>
            </a:r>
            <a:r>
              <a:rPr lang="pl-PL" altLang="ja-JP" dirty="0">
                <a:latin typeface="Times New Roman" panose="02020603050405020304" pitchFamily="18" charset="0"/>
                <a:ea typeface="ＭＳ Ｐゴシック" panose="020B0600070205080204" pitchFamily="34" charset="-128"/>
              </a:rPr>
              <a:t> </a:t>
            </a:r>
            <a:r>
              <a:rPr lang="pl-PL" altLang="ja-JP" dirty="0" err="1">
                <a:latin typeface="Times New Roman" panose="02020603050405020304" pitchFamily="18" charset="0"/>
                <a:ea typeface="ＭＳ Ｐゴシック" panose="020B0600070205080204" pitchFamily="34" charset="-128"/>
              </a:rPr>
              <a:t>impairment</a:t>
            </a:r>
            <a:r>
              <a:rPr lang="en-US" altLang="ja-JP" dirty="0">
                <a:latin typeface="Times New Roman" panose="02020603050405020304" pitchFamily="18" charset="0"/>
                <a:ea typeface="ＭＳ Ｐゴシック" panose="020B0600070205080204" pitchFamily="34" charset="-128"/>
              </a:rPr>
              <a:t>.</a:t>
            </a:r>
          </a:p>
          <a:p>
            <a:pPr eaLnBrk="1" hangingPunct="1"/>
            <a:r>
              <a:rPr lang="en-US" altLang="nl-NL" dirty="0">
                <a:latin typeface="Times New Roman" panose="02020603050405020304" pitchFamily="18" charset="0"/>
                <a:ea typeface="ＭＳ Ｐゴシック" panose="020B0600070205080204" pitchFamily="34" charset="-128"/>
              </a:rPr>
              <a:t>The 1.0 player has longer wheel contact, with elbows in closer to the athlete</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body (will appear more abducted than the 1.5 or 2.0 player, but less abducted than the 0.5 player).</a:t>
            </a:r>
            <a:endParaRPr lang="pl-PL" altLang="ja-JP" dirty="0">
              <a:latin typeface="Times New Roman" panose="02020603050405020304" pitchFamily="18" charset="0"/>
              <a:ea typeface="ＭＳ Ｐゴシック" panose="020B0600070205080204" pitchFamily="34" charset="-128"/>
            </a:endParaRPr>
          </a:p>
          <a:p>
            <a:pPr eaLnBrk="1" hangingPunct="1"/>
            <a:endParaRPr lang="pl-PL" altLang="ja-JP" dirty="0">
              <a:latin typeface="Times New Roman" panose="02020603050405020304" pitchFamily="18" charset="0"/>
              <a:ea typeface="ＭＳ Ｐゴシック" panose="020B0600070205080204" pitchFamily="34" charset="-128"/>
            </a:endParaRPr>
          </a:p>
          <a:p>
            <a:pPr eaLnBrk="1" hangingPunct="1"/>
            <a:r>
              <a:rPr lang="pl-PL" altLang="ja-JP" dirty="0" err="1">
                <a:latin typeface="Times New Roman" panose="02020603050405020304" pitchFamily="18" charset="0"/>
                <a:ea typeface="ＭＳ Ｐゴシック" panose="020B0600070205080204" pitchFamily="34" charset="-128"/>
              </a:rPr>
              <a:t>Athletes</a:t>
            </a:r>
            <a:r>
              <a:rPr lang="pl-PL" altLang="ja-JP" dirty="0">
                <a:latin typeface="Times New Roman" panose="02020603050405020304" pitchFamily="18" charset="0"/>
                <a:ea typeface="ＭＳ Ｐゴシック" panose="020B0600070205080204" pitchFamily="34" charset="-128"/>
              </a:rPr>
              <a:t> with limb </a:t>
            </a:r>
            <a:r>
              <a:rPr lang="pl-PL" altLang="ja-JP" dirty="0" err="1">
                <a:latin typeface="Times New Roman" panose="02020603050405020304" pitchFamily="18" charset="0"/>
                <a:ea typeface="ＭＳ Ｐゴシック" panose="020B0600070205080204" pitchFamily="34" charset="-128"/>
              </a:rPr>
              <a:t>deficiency</a:t>
            </a:r>
            <a:r>
              <a:rPr lang="pl-PL" altLang="ja-JP" dirty="0">
                <a:latin typeface="Times New Roman" panose="02020603050405020304" pitchFamily="18" charset="0"/>
                <a:ea typeface="ＭＳ Ｐゴシック" panose="020B0600070205080204" pitchFamily="34" charset="-128"/>
              </a:rPr>
              <a:t> </a:t>
            </a:r>
            <a:r>
              <a:rPr lang="pl-PL" altLang="ja-JP" dirty="0" err="1">
                <a:latin typeface="Times New Roman" panose="02020603050405020304" pitchFamily="18" charset="0"/>
                <a:ea typeface="ＭＳ Ｐゴシック" panose="020B0600070205080204" pitchFamily="34" charset="-128"/>
              </a:rPr>
              <a:t>may</a:t>
            </a:r>
            <a:r>
              <a:rPr lang="pl-PL" altLang="ja-JP" dirty="0">
                <a:latin typeface="Times New Roman" panose="02020603050405020304" pitchFamily="18" charset="0"/>
                <a:ea typeface="ＭＳ Ｐゴシック" panose="020B0600070205080204" pitchFamily="34" charset="-128"/>
              </a:rPr>
              <a:t> </a:t>
            </a:r>
            <a:r>
              <a:rPr lang="pl-PL" altLang="ja-JP" dirty="0" err="1">
                <a:latin typeface="Times New Roman" panose="02020603050405020304" pitchFamily="18" charset="0"/>
                <a:ea typeface="ＭＳ Ｐゴシック" panose="020B0600070205080204" pitchFamily="34" charset="-128"/>
              </a:rPr>
              <a:t>have</a:t>
            </a:r>
            <a:r>
              <a:rPr lang="pl-PL" altLang="ja-JP" dirty="0">
                <a:latin typeface="Times New Roman" panose="02020603050405020304" pitchFamily="18" charset="0"/>
                <a:ea typeface="ＭＳ Ｐゴシック" panose="020B0600070205080204" pitchFamily="34" charset="-128"/>
              </a:rPr>
              <a:t> </a:t>
            </a:r>
            <a:r>
              <a:rPr lang="pl-PL" altLang="ja-JP" dirty="0" err="1">
                <a:latin typeface="Times New Roman" panose="02020603050405020304" pitchFamily="18" charset="0"/>
                <a:ea typeface="ＭＳ Ｐゴシック" panose="020B0600070205080204" pitchFamily="34" charset="-128"/>
              </a:rPr>
              <a:t>both</a:t>
            </a:r>
            <a:r>
              <a:rPr lang="pl-PL" altLang="ja-JP" dirty="0">
                <a:latin typeface="Times New Roman" panose="02020603050405020304" pitchFamily="18" charset="0"/>
                <a:ea typeface="ＭＳ Ｐゴシック" panose="020B0600070205080204" pitchFamily="34" charset="-128"/>
              </a:rPr>
              <a:t> </a:t>
            </a:r>
            <a:r>
              <a:rPr lang="pl-PL" altLang="ja-JP" dirty="0" err="1">
                <a:latin typeface="Times New Roman" panose="02020603050405020304" pitchFamily="18" charset="0"/>
                <a:ea typeface="ＭＳ Ｐゴシック" panose="020B0600070205080204" pitchFamily="34" charset="-128"/>
              </a:rPr>
              <a:t>arms</a:t>
            </a:r>
            <a:r>
              <a:rPr lang="pl-PL" altLang="ja-JP" dirty="0">
                <a:latin typeface="Times New Roman" panose="02020603050405020304" pitchFamily="18" charset="0"/>
                <a:ea typeface="ＭＳ Ｐゴシック" panose="020B0600070205080204" pitchFamily="34" charset="-128"/>
              </a:rPr>
              <a:t> 0.5 (</a:t>
            </a:r>
            <a:r>
              <a:rPr lang="pl-PL" altLang="ja-JP" dirty="0" err="1">
                <a:latin typeface="Times New Roman" panose="02020603050405020304" pitchFamily="18" charset="0"/>
                <a:ea typeface="ＭＳ Ｐゴシック" panose="020B0600070205080204" pitchFamily="34" charset="-128"/>
              </a:rPr>
              <a:t>amputation</a:t>
            </a:r>
            <a:r>
              <a:rPr lang="pl-PL" altLang="ja-JP" dirty="0">
                <a:latin typeface="Times New Roman" panose="02020603050405020304" pitchFamily="18" charset="0"/>
                <a:ea typeface="ＭＳ Ｐゴシック" panose="020B0600070205080204" pitchFamily="34" charset="-128"/>
              </a:rPr>
              <a:t> above </a:t>
            </a:r>
            <a:r>
              <a:rPr lang="pl-PL" altLang="ja-JP" dirty="0" err="1">
                <a:latin typeface="Times New Roman" panose="02020603050405020304" pitchFamily="18" charset="0"/>
                <a:ea typeface="ＭＳ Ｐゴシック" panose="020B0600070205080204" pitchFamily="34" charset="-128"/>
              </a:rPr>
              <a:t>elbows</a:t>
            </a:r>
            <a:r>
              <a:rPr lang="pl-PL" altLang="ja-JP" dirty="0">
                <a:latin typeface="Times New Roman" panose="02020603050405020304" pitchFamily="18" charset="0"/>
                <a:ea typeface="ＭＳ Ｐゴシック" panose="020B0600070205080204" pitchFamily="34" charset="-128"/>
              </a:rPr>
              <a:t>) and 0.5 TIC. </a:t>
            </a:r>
            <a:endParaRPr lang="en-US" altLang="ja-JP" dirty="0">
              <a:latin typeface="Times New Roman" panose="02020603050405020304" pitchFamily="18" charset="0"/>
              <a:ea typeface="ＭＳ Ｐゴシック" panose="020B0600070205080204" pitchFamily="34" charset="-128"/>
            </a:endParaRP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39</a:t>
            </a:fld>
            <a:endParaRPr lang="pl-PL"/>
          </a:p>
        </p:txBody>
      </p:sp>
    </p:spTree>
    <p:extLst>
      <p:ext uri="{BB962C8B-B14F-4D97-AF65-F5344CB8AC3E}">
        <p14:creationId xmlns:p14="http://schemas.microsoft.com/office/powerpoint/2010/main" val="1704005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r>
              <a:rPr lang="en-US" altLang="nl-NL" dirty="0">
                <a:latin typeface="Times New Roman" panose="02020603050405020304" pitchFamily="18" charset="0"/>
                <a:ea typeface="ＭＳ Ｐゴシック" panose="020B0600070205080204" pitchFamily="34" charset="-128"/>
              </a:rPr>
              <a:t>The 1.5 class was created for those players who fall between the 1.0 and 2.0 classes, or those players with stronger but not normal triceps bilaterally.  These players may have a small amount of proximal weakness (for example, serratus anterior).</a:t>
            </a:r>
          </a:p>
          <a:p>
            <a:pPr eaLnBrk="1" hangingPunct="1"/>
            <a:r>
              <a:rPr lang="en-US" altLang="nl-NL" dirty="0">
                <a:latin typeface="Times New Roman" panose="02020603050405020304" pitchFamily="18" charset="0"/>
                <a:ea typeface="ＭＳ Ｐゴシック" panose="020B0600070205080204" pitchFamily="34" charset="-128"/>
              </a:rPr>
              <a:t>This class was first developed for those players with asymmetry but has been expanded to include players with symmetrical triceps weakness.</a:t>
            </a:r>
          </a:p>
          <a:p>
            <a:pPr eaLnBrk="1" hangingPunct="1"/>
            <a:r>
              <a:rPr lang="en-US" altLang="nl-NL" dirty="0">
                <a:latin typeface="Times New Roman" panose="02020603050405020304" pitchFamily="18" charset="0"/>
                <a:ea typeface="ＭＳ Ｐゴシック" panose="020B0600070205080204" pitchFamily="34" charset="-128"/>
              </a:rPr>
              <a:t>One functional test that helps distinguish between the 1.0, 1.5 and 2.0 players is the </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pop up</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pass.  The 1.0 athlete is typically unable to perform this due to lack of triceps and proximal weakness.  The 1.5 player is able to perform this for limited height, but can complete the test due to better triceps and proximal shoulder/chest strength.  The 2.0 player performs this test with the greatest height.</a:t>
            </a:r>
            <a:endParaRPr lang="en-US" altLang="nl-NL" dirty="0">
              <a:latin typeface="Times New Roman" panose="02020603050405020304" pitchFamily="18" charset="0"/>
              <a:ea typeface="ＭＳ Ｐゴシック" panose="020B0600070205080204" pitchFamily="34" charset="-128"/>
            </a:endParaRPr>
          </a:p>
          <a:p>
            <a:endParaRPr lang="pl-PL" dirty="0"/>
          </a:p>
          <a:p>
            <a:r>
              <a:rPr lang="pl-PL" dirty="0" err="1"/>
              <a:t>Athletes</a:t>
            </a:r>
            <a:r>
              <a:rPr lang="pl-PL" dirty="0"/>
              <a:t> with limb </a:t>
            </a:r>
            <a:r>
              <a:rPr lang="pl-PL" dirty="0" err="1"/>
              <a:t>deficiency</a:t>
            </a:r>
            <a:r>
              <a:rPr lang="pl-PL" dirty="0"/>
              <a:t>: </a:t>
            </a:r>
          </a:p>
          <a:p>
            <a:r>
              <a:rPr lang="pl-PL" dirty="0" err="1"/>
              <a:t>both</a:t>
            </a:r>
            <a:r>
              <a:rPr lang="pl-PL" dirty="0"/>
              <a:t> </a:t>
            </a:r>
            <a:r>
              <a:rPr lang="pl-PL" dirty="0" err="1"/>
              <a:t>arms</a:t>
            </a:r>
            <a:r>
              <a:rPr lang="pl-PL" dirty="0"/>
              <a:t> 0.5 and TIC 1.0, </a:t>
            </a:r>
          </a:p>
          <a:p>
            <a:r>
              <a:rPr lang="pl-PL" dirty="0" err="1"/>
              <a:t>both</a:t>
            </a:r>
            <a:r>
              <a:rPr lang="pl-PL" dirty="0"/>
              <a:t> </a:t>
            </a:r>
            <a:r>
              <a:rPr lang="pl-PL" dirty="0" err="1"/>
              <a:t>arms</a:t>
            </a:r>
            <a:r>
              <a:rPr lang="pl-PL" dirty="0"/>
              <a:t> 1.0 and TIC 0.5, </a:t>
            </a:r>
          </a:p>
          <a:p>
            <a:r>
              <a:rPr lang="pl-PL" dirty="0"/>
              <a:t>One </a:t>
            </a:r>
            <a:r>
              <a:rPr lang="pl-PL" dirty="0" err="1"/>
              <a:t>arm</a:t>
            </a:r>
            <a:r>
              <a:rPr lang="pl-PL" dirty="0"/>
              <a:t> 0.5, </a:t>
            </a:r>
            <a:r>
              <a:rPr lang="pl-PL" dirty="0" err="1"/>
              <a:t>second</a:t>
            </a:r>
            <a:r>
              <a:rPr lang="pl-PL" dirty="0"/>
              <a:t> </a:t>
            </a:r>
            <a:r>
              <a:rPr lang="pl-PL" dirty="0" err="1"/>
              <a:t>arm</a:t>
            </a:r>
            <a:r>
              <a:rPr lang="pl-PL" dirty="0"/>
              <a:t> 1.0, TIC 0.5. </a:t>
            </a:r>
          </a:p>
        </p:txBody>
      </p:sp>
      <p:sp>
        <p:nvSpPr>
          <p:cNvPr id="4" name="Symbol zastępczy numeru slajdu 3"/>
          <p:cNvSpPr>
            <a:spLocks noGrp="1"/>
          </p:cNvSpPr>
          <p:nvPr>
            <p:ph type="sldNum" sz="quarter" idx="5"/>
          </p:nvPr>
        </p:nvSpPr>
        <p:spPr/>
        <p:txBody>
          <a:bodyPr/>
          <a:lstStyle/>
          <a:p>
            <a:fld id="{0260E858-6C23-4D60-9535-763C4B2171A8}" type="slidenum">
              <a:rPr lang="pl-PL" smtClean="0"/>
              <a:t>40</a:t>
            </a:fld>
            <a:endParaRPr lang="pl-PL"/>
          </a:p>
        </p:txBody>
      </p:sp>
    </p:spTree>
    <p:extLst>
      <p:ext uri="{BB962C8B-B14F-4D97-AF65-F5344CB8AC3E}">
        <p14:creationId xmlns:p14="http://schemas.microsoft.com/office/powerpoint/2010/main" val="786721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pl-PL" dirty="0">
                <a:latin typeface="Times New Roman" panose="02020603050405020304" pitchFamily="18" charset="0"/>
                <a:ea typeface="ＭＳ Ｐゴシック" panose="020B0600070205080204" pitchFamily="34" charset="-128"/>
              </a:rPr>
              <a:t>The 2.0 athlete presents with more normal triceps function on court (good to normal triceps</a:t>
            </a:r>
            <a:r>
              <a:rPr lang="pl-PL" altLang="pl-PL" dirty="0">
                <a:latin typeface="Times New Roman" panose="02020603050405020304" pitchFamily="18" charset="0"/>
                <a:ea typeface="ＭＳ Ｐゴシック" panose="020B0600070205080204" pitchFamily="34" charset="-128"/>
              </a:rPr>
              <a:t> </a:t>
            </a:r>
            <a:r>
              <a:rPr lang="en-US" altLang="pl-PL" dirty="0">
                <a:latin typeface="Times New Roman" panose="02020603050405020304" pitchFamily="18" charset="0"/>
                <a:ea typeface="ＭＳ Ｐゴシック" panose="020B0600070205080204" pitchFamily="34" charset="-128"/>
              </a:rPr>
              <a:t>manual muscle test grades), and more balanced wrist function (extension and flexion).  These athletes have an effective chest pass.</a:t>
            </a:r>
            <a:r>
              <a:rPr lang="pl-PL" altLang="pl-PL" dirty="0">
                <a:latin typeface="Times New Roman"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altLang="pl-PL" dirty="0">
              <a:latin typeface="Times New Roman"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altLang="pl-PL" dirty="0" err="1">
                <a:latin typeface="Times New Roman" panose="02020603050405020304" pitchFamily="18" charset="0"/>
                <a:ea typeface="ＭＳ Ｐゴシック" panose="020B0600070205080204" pitchFamily="34" charset="-128"/>
              </a:rPr>
              <a:t>Athletes</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can</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have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weaker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if</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muscle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present</a:t>
            </a:r>
            <a:r>
              <a:rPr lang="pl-PL" altLang="pl-PL" dirty="0">
                <a:latin typeface="Times New Roman" panose="02020603050405020304" pitchFamily="18" charset="0"/>
                <a:ea typeface="ＭＳ Ｐゴシック" panose="020B0600070205080204" pitchFamily="34" charset="-128"/>
              </a:rPr>
              <a:t>. The </a:t>
            </a:r>
            <a:r>
              <a:rPr lang="pl-PL" altLang="pl-PL" dirty="0" err="1">
                <a:latin typeface="Times New Roman" panose="02020603050405020304" pitchFamily="18" charset="0"/>
                <a:ea typeface="ＭＳ Ｐゴシック" panose="020B0600070205080204" pitchFamily="34" charset="-128"/>
              </a:rPr>
              <a:t>combination</a:t>
            </a:r>
            <a:r>
              <a:rPr lang="pl-PL" altLang="pl-PL" dirty="0">
                <a:latin typeface="Times New Roman" panose="02020603050405020304" pitchFamily="18" charset="0"/>
                <a:ea typeface="ＭＳ Ｐゴシック" panose="020B0600070205080204" pitchFamily="34" charset="-128"/>
              </a:rPr>
              <a:t> of UE and TIC: 1.5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and 0.5 TIC, 1.0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and 1.0 TIC </a:t>
            </a:r>
            <a:r>
              <a:rPr lang="pl-PL" altLang="pl-PL" dirty="0" err="1">
                <a:latin typeface="Times New Roman" panose="02020603050405020304" pitchFamily="18" charset="0"/>
                <a:ea typeface="ＭＳ Ｐゴシック" panose="020B0600070205080204" pitchFamily="34" charset="-128"/>
              </a:rPr>
              <a:t>or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asymmetrical</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and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altLang="pl-PL" dirty="0">
              <a:latin typeface="Times New Roman"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altLang="pl-PL" dirty="0" err="1">
                <a:latin typeface="Times New Roman" panose="02020603050405020304" pitchFamily="18" charset="0"/>
                <a:ea typeface="ＭＳ Ｐゴシック" panose="020B0600070205080204" pitchFamily="34" charset="-128"/>
              </a:rPr>
              <a:t>Athletes</a:t>
            </a:r>
            <a:r>
              <a:rPr lang="pl-PL" altLang="pl-PL" dirty="0">
                <a:latin typeface="Times New Roman" panose="02020603050405020304" pitchFamily="18" charset="0"/>
                <a:ea typeface="ＭＳ Ｐゴシック" panose="020B0600070205080204" pitchFamily="34" charset="-128"/>
              </a:rPr>
              <a:t> with limb </a:t>
            </a:r>
            <a:r>
              <a:rPr lang="pl-PL" altLang="pl-PL" dirty="0" err="1">
                <a:latin typeface="Times New Roman" panose="02020603050405020304" pitchFamily="18" charset="0"/>
                <a:ea typeface="ＭＳ Ｐゴシック" panose="020B0600070205080204" pitchFamily="34" charset="-128"/>
              </a:rPr>
              <a:t>deficiency</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may</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have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amputation</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around</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elbows</a:t>
            </a:r>
            <a:r>
              <a:rPr lang="pl-PL" altLang="pl-PL" dirty="0">
                <a:latin typeface="Times New Roman" panose="02020603050405020304" pitchFamily="18" charset="0"/>
                <a:ea typeface="ＭＳ Ｐゴシック" panose="020B0600070205080204" pitchFamily="34" charset="-128"/>
              </a:rPr>
              <a:t> (1.0) </a:t>
            </a:r>
            <a:r>
              <a:rPr lang="pl-PL" altLang="pl-PL" dirty="0" err="1">
                <a:latin typeface="Times New Roman" panose="02020603050405020304" pitchFamily="18" charset="0"/>
                <a:ea typeface="ＭＳ Ｐゴシック" panose="020B0600070205080204" pitchFamily="34" charset="-128"/>
              </a:rPr>
              <a:t>while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stronger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(1.0) </a:t>
            </a:r>
            <a:r>
              <a:rPr lang="pl-PL" altLang="pl-PL" dirty="0" err="1">
                <a:latin typeface="Times New Roman" panose="02020603050405020304" pitchFamily="18" charset="0"/>
                <a:ea typeface="ＭＳ Ｐゴシック" panose="020B0600070205080204" pitchFamily="34" charset="-128"/>
              </a:rPr>
              <a:t>or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amputation</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below</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elbows</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greater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than</a:t>
            </a:r>
            <a:r>
              <a:rPr lang="pl-PL" altLang="pl-PL" dirty="0">
                <a:latin typeface="Times New Roman" panose="02020603050405020304" pitchFamily="18" charset="0"/>
                <a:ea typeface="ＭＳ Ｐゴシック" panose="020B0600070205080204" pitchFamily="34" charset="-128"/>
              </a:rPr>
              <a:t> ½ of </a:t>
            </a:r>
            <a:r>
              <a:rPr lang="pl-PL" altLang="pl-PL" dirty="0" err="1">
                <a:latin typeface="Times New Roman" panose="02020603050405020304" pitchFamily="18" charset="0"/>
                <a:ea typeface="ＭＳ Ｐゴシック" panose="020B0600070205080204" pitchFamily="34" charset="-128"/>
              </a:rPr>
              <a:t>forearm</a:t>
            </a:r>
            <a:r>
              <a:rPr lang="pl-PL" altLang="pl-PL" dirty="0">
                <a:latin typeface="Times New Roman" panose="02020603050405020304" pitchFamily="18" charset="0"/>
                <a:ea typeface="ＭＳ Ｐゴシック" panose="020B0600070205080204" pitchFamily="34" charset="-128"/>
              </a:rPr>
              <a:t> (1.5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with </a:t>
            </a:r>
            <a:r>
              <a:rPr lang="pl-PL" altLang="pl-PL" dirty="0" err="1">
                <a:latin typeface="Times New Roman" panose="02020603050405020304" pitchFamily="18" charset="0"/>
                <a:ea typeface="ＭＳ Ｐゴシック" panose="020B0600070205080204" pitchFamily="34" charset="-128"/>
              </a:rPr>
              <a:t>weaker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(0.5). </a:t>
            </a:r>
            <a:endParaRPr lang="en-US" altLang="pl-PL" dirty="0">
              <a:latin typeface="Times New Roman" panose="02020603050405020304" pitchFamily="18" charset="0"/>
              <a:ea typeface="ＭＳ Ｐゴシック" panose="020B0600070205080204" pitchFamily="34" charset="-128"/>
            </a:endParaRP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41</a:t>
            </a:fld>
            <a:endParaRPr lang="pl-PL"/>
          </a:p>
        </p:txBody>
      </p:sp>
    </p:spTree>
    <p:extLst>
      <p:ext uri="{BB962C8B-B14F-4D97-AF65-F5344CB8AC3E}">
        <p14:creationId xmlns:p14="http://schemas.microsoft.com/office/powerpoint/2010/main" val="3178070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lnSpc>
                <a:spcPct val="90000"/>
              </a:lnSpc>
            </a:pPr>
            <a:r>
              <a:rPr lang="en-US" altLang="nl-NL" dirty="0">
                <a:latin typeface="Times New Roman" panose="02020603050405020304" pitchFamily="18" charset="0"/>
                <a:ea typeface="ＭＳ Ｐゴシック" panose="020B0600070205080204" pitchFamily="34" charset="-128"/>
              </a:rPr>
              <a:t>The 2.5 class was created to handle those players who fall between the 2.0 and 3.0 classes.  The class was historically composed of players with asymmetry.  However, the class now includes athletes with limited hand function bilaterally.  </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These players demonstrated a </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curling and uncurling</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of the hand and not functional </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grasp and release</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seen with athlete with the 3.0 hand.  This curling/uncurling motion results due to the action of the Flexor Digitorum Superficialis (FDS) and the Flexor Digitorum </a:t>
            </a:r>
            <a:r>
              <a:rPr lang="en-US" altLang="ja-JP" dirty="0" err="1">
                <a:latin typeface="Times New Roman" panose="02020603050405020304" pitchFamily="18" charset="0"/>
                <a:ea typeface="ＭＳ Ｐゴシック" panose="020B0600070205080204" pitchFamily="34" charset="-128"/>
              </a:rPr>
              <a:t>Profundus</a:t>
            </a:r>
            <a:r>
              <a:rPr lang="en-US" altLang="ja-JP" dirty="0">
                <a:latin typeface="Times New Roman" panose="02020603050405020304" pitchFamily="18" charset="0"/>
                <a:ea typeface="ＭＳ Ｐゴシック" panose="020B0600070205080204" pitchFamily="34" charset="-128"/>
              </a:rPr>
              <a:t> muscles</a:t>
            </a:r>
            <a:r>
              <a:rPr lang="pl-PL" altLang="ja-JP" dirty="0">
                <a:latin typeface="Times New Roman" panose="02020603050405020304" pitchFamily="18" charset="0"/>
                <a:ea typeface="ＭＳ Ｐゴシック" panose="020B0600070205080204" pitchFamily="34" charset="-128"/>
              </a:rPr>
              <a:t> </a:t>
            </a:r>
            <a:r>
              <a:rPr lang="en-US" altLang="ja-JP" dirty="0">
                <a:latin typeface="Times New Roman" panose="02020603050405020304" pitchFamily="18" charset="0"/>
                <a:ea typeface="ＭＳ Ｐゴシック" panose="020B0600070205080204" pitchFamily="34" charset="-128"/>
              </a:rPr>
              <a:t>(FDP) without the stabilizing effect of functional intrinsic muscles.</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Consequently, the athlete with the 2.5 hand will have marked intrinsic wasting, including the thenar and hypothenar eminences, and little to no maintenance of the hand arches.</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Reasonably balanced finger flexion and extension without true grasp and release</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Functional grip that may be seen when challenged</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Utilizes wrist position to strengthen grip and release, but may perform some grip and release independent of wrist position</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Dribbles safely, but still uses forearm scoop to lap for ball safety.  May be able to catch with two hands, usually scooping ball to lap.  May catch pass single handed and scoop to chest or lap.</a:t>
            </a:r>
          </a:p>
          <a:p>
            <a:pPr eaLnBrk="1" hangingPunct="1">
              <a:lnSpc>
                <a:spcPct val="90000"/>
              </a:lnSpc>
            </a:pPr>
            <a:r>
              <a:rPr lang="en-US" altLang="nl-NL" dirty="0">
                <a:latin typeface="Times New Roman" panose="02020603050405020304" pitchFamily="18" charset="0"/>
                <a:ea typeface="ＭＳ Ｐゴシック" panose="020B0600070205080204" pitchFamily="34" charset="-128"/>
              </a:rPr>
              <a:t>Improved ball security when compared to 2.0 player due to improved ability to isolate wrist/finger function.</a:t>
            </a:r>
            <a:endParaRPr lang="pl-PL" altLang="nl-NL" dirty="0">
              <a:latin typeface="Times New Roman" panose="02020603050405020304" pitchFamily="18" charset="0"/>
              <a:ea typeface="ＭＳ Ｐゴシック" panose="020B0600070205080204" pitchFamily="34" charset="-128"/>
            </a:endParaRPr>
          </a:p>
          <a:p>
            <a:pPr eaLnBrk="1" hangingPunct="1">
              <a:lnSpc>
                <a:spcPct val="90000"/>
              </a:lnSpc>
            </a:pPr>
            <a:endParaRPr lang="pl-PL" altLang="nl-NL" dirty="0">
              <a:latin typeface="Times New Roman" panose="02020603050405020304" pitchFamily="18" charset="0"/>
              <a:ea typeface="ＭＳ Ｐゴシック" panose="020B0600070205080204" pitchFamily="34" charset="-128"/>
            </a:endParaRPr>
          </a:p>
          <a:p>
            <a:pPr eaLnBrk="1" hangingPunct="1">
              <a:lnSpc>
                <a:spcPct val="90000"/>
              </a:lnSpc>
            </a:pPr>
            <a:r>
              <a:rPr lang="pl-PL" altLang="nl-NL" dirty="0" err="1">
                <a:latin typeface="Times New Roman" panose="02020603050405020304" pitchFamily="18" charset="0"/>
                <a:ea typeface="ＭＳ Ｐゴシック" panose="020B0600070205080204" pitchFamily="34" charset="-128"/>
              </a:rPr>
              <a:t>Asymmetrical</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athletes</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may</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have</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weaker</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arms</a:t>
            </a:r>
            <a:r>
              <a:rPr lang="pl-PL" altLang="nl-NL" dirty="0">
                <a:latin typeface="Times New Roman" panose="02020603050405020304" pitchFamily="18" charset="0"/>
                <a:ea typeface="ＭＳ Ｐゴシック" panose="020B0600070205080204" pitchFamily="34" charset="-128"/>
              </a:rPr>
              <a:t> with </a:t>
            </a:r>
            <a:r>
              <a:rPr lang="pl-PL" altLang="nl-NL" dirty="0" err="1">
                <a:latin typeface="Times New Roman" panose="02020603050405020304" pitchFamily="18" charset="0"/>
                <a:ea typeface="ＭＳ Ｐゴシック" panose="020B0600070205080204" pitchFamily="34" charset="-128"/>
              </a:rPr>
              <a:t>stronger</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trunk</a:t>
            </a:r>
            <a:r>
              <a:rPr lang="pl-PL" altLang="nl-NL" dirty="0">
                <a:latin typeface="Times New Roman" panose="02020603050405020304" pitchFamily="18" charset="0"/>
                <a:ea typeface="ＭＳ Ｐゴシック" panose="020B0600070205080204" pitchFamily="34" charset="-128"/>
              </a:rPr>
              <a:t>. </a:t>
            </a:r>
          </a:p>
          <a:p>
            <a:pPr eaLnBrk="1" hangingPunct="1">
              <a:lnSpc>
                <a:spcPct val="90000"/>
              </a:lnSpc>
            </a:pPr>
            <a:endParaRPr lang="pl-PL" altLang="nl-NL" dirty="0">
              <a:latin typeface="Times New Roman" panose="02020603050405020304" pitchFamily="18" charset="0"/>
              <a:ea typeface="ＭＳ Ｐゴシック" panose="020B0600070205080204" pitchFamily="34" charset="-128"/>
            </a:endParaRPr>
          </a:p>
          <a:p>
            <a:pPr eaLnBrk="1" hangingPunct="1">
              <a:lnSpc>
                <a:spcPct val="90000"/>
              </a:lnSpc>
            </a:pPr>
            <a:r>
              <a:rPr lang="pl-PL" altLang="nl-NL" dirty="0" err="1">
                <a:latin typeface="Times New Roman" panose="02020603050405020304" pitchFamily="18" charset="0"/>
                <a:ea typeface="ＭＳ Ｐゴシック" panose="020B0600070205080204" pitchFamily="34" charset="-128"/>
              </a:rPr>
              <a:t>Athletes</a:t>
            </a:r>
            <a:r>
              <a:rPr lang="pl-PL" altLang="nl-NL" dirty="0">
                <a:latin typeface="Times New Roman" panose="02020603050405020304" pitchFamily="18" charset="0"/>
                <a:ea typeface="ＭＳ Ｐゴシック" panose="020B0600070205080204" pitchFamily="34" charset="-128"/>
              </a:rPr>
              <a:t> with limb </a:t>
            </a:r>
            <a:r>
              <a:rPr lang="pl-PL" altLang="nl-NL" dirty="0" err="1">
                <a:latin typeface="Times New Roman" panose="02020603050405020304" pitchFamily="18" charset="0"/>
                <a:ea typeface="ＭＳ Ｐゴシック" panose="020B0600070205080204" pitchFamily="34" charset="-128"/>
              </a:rPr>
              <a:t>deficiency</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may</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have</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amputation</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below</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elbows</a:t>
            </a:r>
            <a:r>
              <a:rPr lang="pl-PL" altLang="nl-NL" dirty="0">
                <a:latin typeface="Times New Roman" panose="02020603050405020304" pitchFamily="18" charset="0"/>
                <a:ea typeface="ＭＳ Ｐゴシック" panose="020B0600070205080204" pitchFamily="34" charset="-128"/>
              </a:rPr>
              <a:t> (1.5) with </a:t>
            </a:r>
            <a:r>
              <a:rPr lang="pl-PL" altLang="nl-NL" dirty="0" err="1">
                <a:latin typeface="Times New Roman" panose="02020603050405020304" pitchFamily="18" charset="0"/>
                <a:ea typeface="ＭＳ Ｐゴシック" panose="020B0600070205080204" pitchFamily="34" charset="-128"/>
              </a:rPr>
              <a:t>stronger</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trunk</a:t>
            </a:r>
            <a:r>
              <a:rPr lang="pl-PL" altLang="nl-NL" dirty="0">
                <a:latin typeface="Times New Roman" panose="02020603050405020304" pitchFamily="18" charset="0"/>
                <a:ea typeface="ＭＳ Ｐゴシック" panose="020B0600070205080204" pitchFamily="34" charset="-128"/>
              </a:rPr>
              <a:t> (1.0), </a:t>
            </a:r>
            <a:r>
              <a:rPr lang="pl-PL" altLang="nl-NL" dirty="0" err="1">
                <a:latin typeface="Times New Roman" panose="02020603050405020304" pitchFamily="18" charset="0"/>
                <a:ea typeface="ＭＳ Ｐゴシック" panose="020B0600070205080204" pitchFamily="34" charset="-128"/>
              </a:rPr>
              <a:t>around</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elbow</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amputation</a:t>
            </a:r>
            <a:r>
              <a:rPr lang="pl-PL" altLang="nl-NL" dirty="0">
                <a:latin typeface="Times New Roman" panose="02020603050405020304" pitchFamily="18" charset="0"/>
                <a:ea typeface="ＭＳ Ｐゴシック" panose="020B0600070205080204" pitchFamily="34" charset="-128"/>
              </a:rPr>
              <a:t> (1.0) with </a:t>
            </a:r>
            <a:r>
              <a:rPr lang="pl-PL" altLang="nl-NL" dirty="0" err="1">
                <a:latin typeface="Times New Roman" panose="02020603050405020304" pitchFamily="18" charset="0"/>
                <a:ea typeface="ＭＳ Ｐゴシック" panose="020B0600070205080204" pitchFamily="34" charset="-128"/>
              </a:rPr>
              <a:t>stronger</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trunk</a:t>
            </a:r>
            <a:r>
              <a:rPr lang="pl-PL" altLang="nl-NL" dirty="0">
                <a:latin typeface="Times New Roman" panose="02020603050405020304" pitchFamily="18" charset="0"/>
                <a:ea typeface="ＭＳ Ｐゴシック" panose="020B0600070205080204" pitchFamily="34" charset="-128"/>
              </a:rPr>
              <a:t> (1.5) OR </a:t>
            </a:r>
            <a:r>
              <a:rPr lang="pl-PL" altLang="nl-NL" dirty="0" err="1">
                <a:latin typeface="Times New Roman" panose="02020603050405020304" pitchFamily="18" charset="0"/>
                <a:ea typeface="ＭＳ Ｐゴシック" panose="020B0600070205080204" pitchFamily="34" charset="-128"/>
              </a:rPr>
              <a:t>amputation</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around</a:t>
            </a:r>
            <a:r>
              <a:rPr lang="pl-PL" altLang="nl-NL" dirty="0">
                <a:latin typeface="Times New Roman" panose="02020603050405020304" pitchFamily="18" charset="0"/>
                <a:ea typeface="ＭＳ Ｐゴシック" panose="020B0600070205080204" pitchFamily="34" charset="-128"/>
              </a:rPr>
              <a:t> palm (2.0 </a:t>
            </a:r>
            <a:r>
              <a:rPr lang="pl-PL" altLang="nl-NL" dirty="0" err="1">
                <a:latin typeface="Times New Roman" panose="02020603050405020304" pitchFamily="18" charset="0"/>
                <a:ea typeface="ＭＳ Ｐゴシック" panose="020B0600070205080204" pitchFamily="34" charset="-128"/>
              </a:rPr>
              <a:t>hands</a:t>
            </a:r>
            <a:r>
              <a:rPr lang="pl-PL" altLang="nl-NL" dirty="0">
                <a:latin typeface="Times New Roman" panose="02020603050405020304" pitchFamily="18" charset="0"/>
                <a:ea typeface="ＭＳ Ｐゴシック" panose="020B0600070205080204" pitchFamily="34" charset="-128"/>
              </a:rPr>
              <a:t>) with </a:t>
            </a:r>
            <a:r>
              <a:rPr lang="pl-PL" altLang="nl-NL" dirty="0" err="1">
                <a:latin typeface="Times New Roman" panose="02020603050405020304" pitchFamily="18" charset="0"/>
                <a:ea typeface="ＭＳ Ｐゴシック" panose="020B0600070205080204" pitchFamily="34" charset="-128"/>
              </a:rPr>
              <a:t>weaker</a:t>
            </a:r>
            <a:r>
              <a:rPr lang="pl-PL" altLang="nl-NL" dirty="0">
                <a:latin typeface="Times New Roman" panose="02020603050405020304" pitchFamily="18" charset="0"/>
                <a:ea typeface="ＭＳ Ｐゴシック" panose="020B0600070205080204" pitchFamily="34" charset="-128"/>
              </a:rPr>
              <a:t> </a:t>
            </a:r>
            <a:r>
              <a:rPr lang="pl-PL" altLang="nl-NL" dirty="0" err="1">
                <a:latin typeface="Times New Roman" panose="02020603050405020304" pitchFamily="18" charset="0"/>
                <a:ea typeface="ＭＳ Ｐゴシック" panose="020B0600070205080204" pitchFamily="34" charset="-128"/>
              </a:rPr>
              <a:t>trunk</a:t>
            </a:r>
            <a:r>
              <a:rPr lang="pl-PL" altLang="nl-NL" dirty="0">
                <a:latin typeface="Times New Roman" panose="02020603050405020304" pitchFamily="18" charset="0"/>
                <a:ea typeface="ＭＳ Ｐゴシック" panose="020B0600070205080204" pitchFamily="34" charset="-128"/>
              </a:rPr>
              <a:t> (0.5). </a:t>
            </a:r>
            <a:endParaRPr lang="en-US" altLang="nl-NL" dirty="0">
              <a:latin typeface="Times New Roman" panose="02020603050405020304" pitchFamily="18" charset="0"/>
              <a:ea typeface="ＭＳ Ｐゴシック" panose="020B0600070205080204" pitchFamily="34" charset="-128"/>
            </a:endParaRPr>
          </a:p>
        </p:txBody>
      </p:sp>
      <p:sp>
        <p:nvSpPr>
          <p:cNvPr id="4" name="Symbol zastępczy numeru slajdu 3"/>
          <p:cNvSpPr>
            <a:spLocks noGrp="1"/>
          </p:cNvSpPr>
          <p:nvPr>
            <p:ph type="sldNum" sz="quarter" idx="5"/>
          </p:nvPr>
        </p:nvSpPr>
        <p:spPr/>
        <p:txBody>
          <a:bodyPr/>
          <a:lstStyle/>
          <a:p>
            <a:fld id="{0260E858-6C23-4D60-9535-763C4B2171A8}" type="slidenum">
              <a:rPr lang="pl-PL" smtClean="0"/>
              <a:t>42</a:t>
            </a:fld>
            <a:endParaRPr lang="pl-PL"/>
          </a:p>
        </p:txBody>
      </p:sp>
    </p:spTree>
    <p:extLst>
      <p:ext uri="{BB962C8B-B14F-4D97-AF65-F5344CB8AC3E}">
        <p14:creationId xmlns:p14="http://schemas.microsoft.com/office/powerpoint/2010/main" val="316503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r>
              <a:rPr lang="en-US" altLang="pl-PL" dirty="0">
                <a:latin typeface="Times New Roman" panose="02020603050405020304" pitchFamily="18" charset="0"/>
                <a:ea typeface="ＭＳ Ｐゴシック" panose="020B0600070205080204" pitchFamily="34" charset="-128"/>
              </a:rPr>
              <a:t>The 3.0 athlete presents with functional grasp and release and significant hand function (athlete</a:t>
            </a:r>
            <a:r>
              <a:rPr lang="pl-PL" altLang="pl-PL" dirty="0">
                <a:latin typeface="Times New Roman" panose="02020603050405020304" pitchFamily="18" charset="0"/>
                <a:ea typeface="ＭＳ Ｐゴシック" panose="020B0600070205080204" pitchFamily="34" charset="-128"/>
              </a:rPr>
              <a:t>:</a:t>
            </a:r>
            <a:r>
              <a:rPr lang="en-US" altLang="pl-PL" dirty="0">
                <a:latin typeface="Times New Roman" panose="02020603050405020304" pitchFamily="18" charset="0"/>
                <a:ea typeface="ＭＳ Ｐゴシック" panose="020B0600070205080204" pitchFamily="34" charset="-128"/>
              </a:rPr>
              <a:t> Fabien Lavoie Canada). Uses wrist/finger flexion in flip pass, rimming ball, </a:t>
            </a:r>
            <a:r>
              <a:rPr lang="en-US" altLang="pl-PL" dirty="0" err="1">
                <a:latin typeface="Times New Roman" panose="02020603050405020304" pitchFamily="18" charset="0"/>
                <a:ea typeface="ＭＳ Ｐゴシック" panose="020B0600070205080204" pitchFamily="34" charset="-128"/>
              </a:rPr>
              <a:t>stabilising</a:t>
            </a:r>
            <a:r>
              <a:rPr lang="en-US" altLang="pl-PL" dirty="0">
                <a:latin typeface="Times New Roman" panose="02020603050405020304" pitchFamily="18" charset="0"/>
                <a:ea typeface="ＭＳ Ｐゴシック" panose="020B0600070205080204" pitchFamily="34" charset="-128"/>
              </a:rPr>
              <a:t> with opposite arm to allow for greater reach.</a:t>
            </a:r>
          </a:p>
          <a:p>
            <a:pPr eaLnBrk="1" hangingPunct="1"/>
            <a:r>
              <a:rPr lang="en-US" altLang="pl-PL" dirty="0">
                <a:latin typeface="Times New Roman" panose="02020603050405020304" pitchFamily="18" charset="0"/>
                <a:ea typeface="ＭＳ Ｐゴシック" panose="020B0600070205080204" pitchFamily="34" charset="-128"/>
              </a:rPr>
              <a:t>Multiple dribble one-handed, with control.</a:t>
            </a:r>
          </a:p>
          <a:p>
            <a:pPr eaLnBrk="1" hangingPunct="1"/>
            <a:r>
              <a:rPr lang="en-US" altLang="pl-PL" dirty="0">
                <a:latin typeface="Times New Roman" panose="02020603050405020304" pitchFamily="18" charset="0"/>
                <a:ea typeface="ＭＳ Ｐゴシック" panose="020B0600070205080204" pitchFamily="34" charset="-128"/>
              </a:rPr>
              <a:t>Functional finger flexion and extension allows for control of the ball in varying planes.</a:t>
            </a:r>
          </a:p>
          <a:p>
            <a:pPr eaLnBrk="1" hangingPunct="1"/>
            <a:endParaRPr lang="pl-PL" altLang="pl-PL" dirty="0">
              <a:latin typeface="Times New Roman" panose="02020603050405020304" pitchFamily="18" charset="0"/>
              <a:ea typeface="ＭＳ Ｐゴシック" panose="020B0600070205080204" pitchFamily="34" charset="-128"/>
            </a:endParaRPr>
          </a:p>
          <a:p>
            <a:pPr eaLnBrk="1" hangingPunct="1"/>
            <a:r>
              <a:rPr lang="en-US" altLang="pl-PL" dirty="0">
                <a:latin typeface="Times New Roman" panose="02020603050405020304" pitchFamily="18" charset="0"/>
                <a:ea typeface="ＭＳ Ｐゴシック" panose="020B0600070205080204" pitchFamily="34" charset="-128"/>
              </a:rPr>
              <a:t>However, if the athlete does have some trunk function, the hand function will be less.</a:t>
            </a:r>
            <a:endParaRPr lang="pl-PL" altLang="pl-PL" dirty="0">
              <a:latin typeface="Times New Roman" panose="02020603050405020304" pitchFamily="18" charset="0"/>
              <a:ea typeface="ＭＳ Ｐゴシック" panose="020B0600070205080204" pitchFamily="34" charset="-128"/>
            </a:endParaRPr>
          </a:p>
          <a:p>
            <a:pPr eaLnBrk="1" hangingPunct="1"/>
            <a:endParaRPr lang="pl-PL" altLang="pl-PL" dirty="0">
              <a:latin typeface="Times New Roman" panose="02020603050405020304" pitchFamily="18" charset="0"/>
              <a:ea typeface="ＭＳ Ｐゴシック" panose="020B0600070205080204" pitchFamily="34" charset="-128"/>
            </a:endParaRPr>
          </a:p>
          <a:p>
            <a:pPr eaLnBrk="1" hangingPunct="1"/>
            <a:r>
              <a:rPr lang="pl-PL" altLang="pl-PL" dirty="0" err="1">
                <a:latin typeface="Times New Roman" panose="02020603050405020304" pitchFamily="18" charset="0"/>
                <a:ea typeface="ＭＳ Ｐゴシック" panose="020B0600070205080204" pitchFamily="34" charset="-128"/>
              </a:rPr>
              <a:t>Athletes</a:t>
            </a:r>
            <a:r>
              <a:rPr lang="pl-PL" altLang="pl-PL" dirty="0">
                <a:latin typeface="Times New Roman" panose="02020603050405020304" pitchFamily="18" charset="0"/>
                <a:ea typeface="ＭＳ Ｐゴシック" panose="020B0600070205080204" pitchFamily="34" charset="-128"/>
              </a:rPr>
              <a:t> with limb </a:t>
            </a:r>
            <a:r>
              <a:rPr lang="pl-PL" altLang="pl-PL" dirty="0" err="1">
                <a:latin typeface="Times New Roman" panose="02020603050405020304" pitchFamily="18" charset="0"/>
                <a:ea typeface="ＭＳ Ｐゴシック" panose="020B0600070205080204" pitchFamily="34" charset="-128"/>
              </a:rPr>
              <a:t>deficiency</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may</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have</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amputation</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around</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hand</a:t>
            </a:r>
            <a:r>
              <a:rPr lang="pl-PL" altLang="pl-PL" dirty="0">
                <a:latin typeface="Times New Roman" panose="02020603050405020304" pitchFamily="18" charset="0"/>
                <a:ea typeface="ＭＳ Ｐゴシック" panose="020B0600070205080204" pitchFamily="34" charset="-128"/>
              </a:rPr>
              <a:t> (2.0 </a:t>
            </a:r>
            <a:r>
              <a:rPr lang="pl-PL" altLang="pl-PL" dirty="0" err="1">
                <a:latin typeface="Times New Roman" panose="02020603050405020304" pitchFamily="18" charset="0"/>
                <a:ea typeface="ＭＳ Ｐゴシック" panose="020B0600070205080204" pitchFamily="34" charset="-128"/>
              </a:rPr>
              <a:t>arms</a:t>
            </a:r>
            <a:r>
              <a:rPr lang="pl-PL" altLang="pl-PL" dirty="0">
                <a:latin typeface="Times New Roman" panose="02020603050405020304" pitchFamily="18" charset="0"/>
                <a:ea typeface="ＭＳ Ｐゴシック" panose="020B0600070205080204" pitchFamily="34" charset="-128"/>
              </a:rPr>
              <a:t>) with </a:t>
            </a:r>
            <a:r>
              <a:rPr lang="pl-PL" altLang="pl-PL" dirty="0" err="1">
                <a:latin typeface="Times New Roman" panose="02020603050405020304" pitchFamily="18" charset="0"/>
                <a:ea typeface="ＭＳ Ｐゴシック" panose="020B0600070205080204" pitchFamily="34" charset="-128"/>
              </a:rPr>
              <a:t>stronger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(1.0), </a:t>
            </a:r>
            <a:r>
              <a:rPr lang="pl-PL" altLang="pl-PL" dirty="0" err="1">
                <a:latin typeface="Times New Roman" panose="02020603050405020304" pitchFamily="18" charset="0"/>
                <a:ea typeface="ＭＳ Ｐゴシック" panose="020B0600070205080204" pitchFamily="34" charset="-128"/>
              </a:rPr>
              <a:t>or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amputation</a:t>
            </a:r>
            <a:r>
              <a:rPr lang="pl-PL" altLang="pl-PL" dirty="0">
                <a:latin typeface="Times New Roman" panose="02020603050405020304" pitchFamily="18" charset="0"/>
                <a:ea typeface="ＭＳ Ｐゴシック" panose="020B0600070205080204" pitchFamily="34" charset="-128"/>
              </a:rPr>
              <a:t> above </a:t>
            </a:r>
            <a:r>
              <a:rPr lang="pl-PL" altLang="pl-PL" dirty="0" err="1">
                <a:latin typeface="Times New Roman" panose="02020603050405020304" pitchFamily="18" charset="0"/>
                <a:ea typeface="ＭＳ Ｐゴシック" panose="020B0600070205080204" pitchFamily="34" charset="-128"/>
              </a:rPr>
              <a:t>wrist</a:t>
            </a:r>
            <a:r>
              <a:rPr lang="pl-PL" altLang="pl-PL" dirty="0">
                <a:latin typeface="Times New Roman" panose="02020603050405020304" pitchFamily="18" charset="0"/>
                <a:ea typeface="ＭＳ Ｐゴシック" panose="020B0600070205080204" pitchFamily="34" charset="-128"/>
              </a:rPr>
              <a:t> (1.5) with </a:t>
            </a:r>
            <a:r>
              <a:rPr lang="pl-PL" altLang="pl-PL" dirty="0" err="1">
                <a:latin typeface="Times New Roman" panose="02020603050405020304" pitchFamily="18" charset="0"/>
                <a:ea typeface="ＭＳ Ｐゴシック" panose="020B0600070205080204" pitchFamily="34" charset="-128"/>
              </a:rPr>
              <a:t>stronger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(1.5TIC), </a:t>
            </a:r>
            <a:r>
              <a:rPr lang="pl-PL" altLang="pl-PL" dirty="0" err="1">
                <a:latin typeface="Times New Roman" panose="02020603050405020304" pitchFamily="18" charset="0"/>
                <a:ea typeface="ＭＳ Ｐゴシック" panose="020B0600070205080204" pitchFamily="34" charset="-128"/>
              </a:rPr>
              <a:t>or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amputation</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around</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fingers</a:t>
            </a:r>
            <a:r>
              <a:rPr lang="pl-PL" altLang="pl-PL" dirty="0">
                <a:latin typeface="Times New Roman" panose="02020603050405020304" pitchFamily="18" charset="0"/>
                <a:ea typeface="ＭＳ Ｐゴシック" panose="020B0600070205080204" pitchFamily="34" charset="-128"/>
              </a:rPr>
              <a:t> (2.5 </a:t>
            </a:r>
            <a:r>
              <a:rPr lang="pl-PL" altLang="pl-PL" dirty="0" err="1">
                <a:latin typeface="Times New Roman" panose="02020603050405020304" pitchFamily="18" charset="0"/>
                <a:ea typeface="ＭＳ Ｐゴシック" panose="020B0600070205080204" pitchFamily="34" charset="-128"/>
              </a:rPr>
              <a:t>hands</a:t>
            </a:r>
            <a:r>
              <a:rPr lang="pl-PL" altLang="pl-PL" dirty="0">
                <a:latin typeface="Times New Roman" panose="02020603050405020304" pitchFamily="18" charset="0"/>
                <a:ea typeface="ＭＳ Ｐゴシック" panose="020B0600070205080204" pitchFamily="34" charset="-128"/>
              </a:rPr>
              <a:t>) with </a:t>
            </a:r>
            <a:r>
              <a:rPr lang="pl-PL" altLang="pl-PL" dirty="0" err="1">
                <a:latin typeface="Times New Roman" panose="02020603050405020304" pitchFamily="18" charset="0"/>
                <a:ea typeface="ＭＳ Ｐゴシック" panose="020B0600070205080204" pitchFamily="34" charset="-128"/>
              </a:rPr>
              <a:t>weaker</a:t>
            </a:r>
            <a:r>
              <a:rPr lang="pl-PL" altLang="pl-PL" dirty="0">
                <a:latin typeface="Times New Roman" panose="02020603050405020304" pitchFamily="18" charset="0"/>
                <a:ea typeface="ＭＳ Ｐゴシック" panose="020B0600070205080204" pitchFamily="34" charset="-128"/>
              </a:rPr>
              <a:t> </a:t>
            </a:r>
            <a:r>
              <a:rPr lang="pl-PL" altLang="pl-PL" dirty="0" err="1">
                <a:latin typeface="Times New Roman" panose="02020603050405020304" pitchFamily="18" charset="0"/>
                <a:ea typeface="ＭＳ Ｐゴシック" panose="020B0600070205080204" pitchFamily="34" charset="-128"/>
              </a:rPr>
              <a:t>trunk</a:t>
            </a:r>
            <a:r>
              <a:rPr lang="pl-PL" altLang="pl-PL" dirty="0">
                <a:latin typeface="Times New Roman" panose="02020603050405020304" pitchFamily="18" charset="0"/>
                <a:ea typeface="ＭＳ Ｐゴシック" panose="020B0600070205080204" pitchFamily="34" charset="-128"/>
              </a:rPr>
              <a:t> (0.5 TIC). </a:t>
            </a:r>
          </a:p>
          <a:p>
            <a:pPr eaLnBrk="1" hangingPunct="1"/>
            <a:r>
              <a:rPr lang="en-US" altLang="pl-PL" dirty="0">
                <a:latin typeface="Times New Roman" panose="02020603050405020304" pitchFamily="18" charset="0"/>
                <a:ea typeface="ＭＳ Ｐゴシック" panose="020B0600070205080204" pitchFamily="34" charset="-128"/>
              </a:rPr>
              <a:t> </a:t>
            </a:r>
            <a:endParaRPr lang="pl-PL" altLang="pl-PL" dirty="0">
              <a:latin typeface="Times New Roman" panose="02020603050405020304" pitchFamily="18" charset="0"/>
              <a:ea typeface="ＭＳ Ｐゴシック" panose="020B0600070205080204" pitchFamily="34" charset="-128"/>
            </a:endParaRPr>
          </a:p>
          <a:p>
            <a:pPr eaLnBrk="1" hangingPunct="1"/>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43</a:t>
            </a:fld>
            <a:endParaRPr lang="pl-PL"/>
          </a:p>
        </p:txBody>
      </p:sp>
    </p:spTree>
    <p:extLst>
      <p:ext uri="{BB962C8B-B14F-4D97-AF65-F5344CB8AC3E}">
        <p14:creationId xmlns:p14="http://schemas.microsoft.com/office/powerpoint/2010/main" val="210245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r>
              <a:rPr lang="nl-NL" altLang="nl-NL" dirty="0">
                <a:latin typeface="Times New Roman" panose="02020603050405020304" pitchFamily="18" charset="0"/>
                <a:ea typeface="ＭＳ Ｐゴシック" panose="020B0600070205080204" pitchFamily="34" charset="-128"/>
              </a:rPr>
              <a:t>Competition is one of the factors that distinguishes sport from recreation or exercise.</a:t>
            </a:r>
          </a:p>
          <a:p>
            <a:pPr eaLnBrk="1" hangingPunct="1"/>
            <a:r>
              <a:rPr lang="nl-NL" altLang="nl-NL" dirty="0">
                <a:latin typeface="Times New Roman" panose="02020603050405020304" pitchFamily="18" charset="0"/>
                <a:ea typeface="ＭＳ Ｐゴシック" panose="020B0600070205080204" pitchFamily="34" charset="-128"/>
              </a:rPr>
              <a:t>Competition is known to be a potent social factor that motiv</a:t>
            </a:r>
            <a:r>
              <a:rPr lang="pl-PL" altLang="nl-NL" dirty="0">
                <a:latin typeface="Times New Roman" panose="02020603050405020304" pitchFamily="18" charset="0"/>
                <a:ea typeface="ＭＳ Ｐゴシック" panose="020B0600070205080204" pitchFamily="34" charset="-128"/>
              </a:rPr>
              <a:t>et</a:t>
            </a:r>
            <a:r>
              <a:rPr lang="nl-NL" altLang="nl-NL" dirty="0">
                <a:latin typeface="Times New Roman" panose="02020603050405020304" pitchFamily="18" charset="0"/>
                <a:ea typeface="ＭＳ Ｐゴシック" panose="020B0600070205080204" pitchFamily="34" charset="-128"/>
              </a:rPr>
              <a:t>s many thousands of people to play sport.</a:t>
            </a:r>
          </a:p>
          <a:p>
            <a:pPr eaLnBrk="1" hangingPunct="1"/>
            <a:r>
              <a:rPr lang="nl-NL" altLang="nl-NL" dirty="0">
                <a:latin typeface="Times New Roman" panose="02020603050405020304" pitchFamily="18" charset="0"/>
                <a:ea typeface="ＭＳ Ｐゴシック" panose="020B0600070205080204" pitchFamily="34" charset="-128"/>
              </a:rPr>
              <a:t>When the competition is one-sided or predictable, motivation to participate in sport is reduced, particularly amongst the unsuccessful.</a:t>
            </a:r>
          </a:p>
          <a:p>
            <a:pPr eaLnBrk="1" hangingPunct="1"/>
            <a:r>
              <a:rPr lang="nl-NL" altLang="nl-NL" dirty="0">
                <a:latin typeface="Times New Roman" panose="02020603050405020304" pitchFamily="18" charset="0"/>
                <a:ea typeface="ＭＳ Ｐゴシック" panose="020B0600070205080204" pitchFamily="34" charset="-128"/>
              </a:rPr>
              <a:t>Classification in sport reduces the likelihood of one sided competition and in this way promotes participation.</a:t>
            </a:r>
          </a:p>
          <a:p>
            <a:pPr eaLnBrk="1" hangingPunct="1"/>
            <a:r>
              <a:rPr lang="nl-NL" altLang="nl-NL" dirty="0">
                <a:latin typeface="Times New Roman" panose="02020603050405020304" pitchFamily="18" charset="0"/>
                <a:ea typeface="ＭＳ Ｐゴシック" panose="020B0600070205080204" pitchFamily="34" charset="-128"/>
              </a:rPr>
              <a:t>There are two forms of classification:</a:t>
            </a:r>
          </a:p>
          <a:p>
            <a:pPr eaLnBrk="1" hangingPunct="1"/>
            <a:r>
              <a:rPr lang="nl-NL" altLang="nl-NL" dirty="0">
                <a:latin typeface="Times New Roman" panose="02020603050405020304" pitchFamily="18" charset="0"/>
                <a:ea typeface="ＭＳ Ｐゴシック" panose="020B0600070205080204" pitchFamily="34" charset="-128"/>
              </a:rPr>
              <a:t>Performance classification (like handicap in golf or first, second and third teams of soccer playing in different competitions)</a:t>
            </a:r>
          </a:p>
          <a:p>
            <a:pPr eaLnBrk="1" hangingPunct="1"/>
            <a:r>
              <a:rPr lang="nl-NL" altLang="nl-NL" dirty="0">
                <a:latin typeface="Times New Roman" panose="02020603050405020304" pitchFamily="18" charset="0"/>
                <a:ea typeface="ＭＳ Ｐゴシック" panose="020B0600070205080204" pitchFamily="34" charset="-128"/>
              </a:rPr>
              <a:t>Selective classification that minimises impact of certain factors (age, sex or weight) on competition.</a:t>
            </a:r>
          </a:p>
          <a:p>
            <a:pPr eaLnBrk="1" hangingPunct="1"/>
            <a:r>
              <a:rPr lang="nl-NL" altLang="nl-NL" dirty="0">
                <a:latin typeface="Times New Roman" panose="02020603050405020304" pitchFamily="18" charset="0"/>
                <a:ea typeface="ＭＳ Ｐゴシック" panose="020B0600070205080204" pitchFamily="34" charset="-128"/>
              </a:rPr>
              <a:t>Classification in wheelchair rugby and other Paralympic sports in restricted to selective classification.</a:t>
            </a:r>
          </a:p>
          <a:p>
            <a:pPr eaLnBrk="1" hangingPunct="1"/>
            <a:endParaRPr lang="nl-NL" altLang="nl-NL" dirty="0">
              <a:latin typeface="Times New Roman" panose="02020603050405020304" pitchFamily="18" charset="0"/>
              <a:ea typeface="ＭＳ Ｐゴシック" panose="020B0600070205080204" pitchFamily="34" charset="-128"/>
            </a:endParaRPr>
          </a:p>
          <a:p>
            <a:pPr eaLnBrk="1" hangingPunct="1"/>
            <a:r>
              <a:rPr lang="nl-NL" altLang="nl-NL" dirty="0">
                <a:latin typeface="Times New Roman" panose="02020603050405020304" pitchFamily="18" charset="0"/>
                <a:ea typeface="ＭＳ Ｐゴシック" panose="020B0600070205080204" pitchFamily="34" charset="-128"/>
              </a:rPr>
              <a:t>Because it only takes into account the effect of impairments on sport specific performance and not other determinants like gender, training, talent, equipment, performance within one class can vary considerably!</a:t>
            </a:r>
          </a:p>
          <a:p>
            <a:pPr eaLnBrk="1" hangingPunct="1"/>
            <a:endParaRPr lang="nl-NL" altLang="nl-NL" dirty="0">
              <a:latin typeface="Times New Roman" panose="02020603050405020304" pitchFamily="18" charset="0"/>
              <a:ea typeface="ＭＳ Ｐゴシック" panose="020B0600070205080204" pitchFamily="34" charset="-128"/>
            </a:endParaRPr>
          </a:p>
          <a:p>
            <a:pPr eaLnBrk="1" hangingPunct="1"/>
            <a:r>
              <a:rPr lang="nl-NL" altLang="nl-NL" dirty="0">
                <a:latin typeface="Times New Roman" panose="02020603050405020304" pitchFamily="18" charset="0"/>
                <a:ea typeface="ＭＳ Ｐゴシック" panose="020B0600070205080204" pitchFamily="34" charset="-128"/>
              </a:rPr>
              <a:t>IPC identified three impairment types that are eligible for paralympic sports:</a:t>
            </a:r>
          </a:p>
          <a:p>
            <a:pPr eaLnBrk="1" hangingPunct="1"/>
            <a:r>
              <a:rPr lang="nl-NL" altLang="nl-NL" dirty="0">
                <a:latin typeface="Times New Roman" panose="02020603050405020304" pitchFamily="18" charset="0"/>
                <a:ea typeface="ＭＳ Ｐゴシック" panose="020B0600070205080204" pitchFamily="34" charset="-128"/>
              </a:rPr>
              <a:t>Biomechanical impairments</a:t>
            </a:r>
          </a:p>
          <a:p>
            <a:pPr eaLnBrk="1" hangingPunct="1"/>
            <a:r>
              <a:rPr lang="nl-NL" altLang="nl-NL" dirty="0">
                <a:latin typeface="Times New Roman" panose="02020603050405020304" pitchFamily="18" charset="0"/>
                <a:ea typeface="ＭＳ Ｐゴシック" panose="020B0600070205080204" pitchFamily="34" charset="-128"/>
              </a:rPr>
              <a:t>Vision impairment</a:t>
            </a:r>
          </a:p>
          <a:p>
            <a:pPr eaLnBrk="1" hangingPunct="1"/>
            <a:r>
              <a:rPr lang="nl-NL" altLang="nl-NL" dirty="0">
                <a:latin typeface="Times New Roman" panose="02020603050405020304" pitchFamily="18" charset="0"/>
                <a:ea typeface="ＭＳ Ｐゴシック" panose="020B0600070205080204" pitchFamily="34" charset="-128"/>
              </a:rPr>
              <a:t>Intellectual impairment</a:t>
            </a:r>
          </a:p>
          <a:p>
            <a:pPr eaLnBrk="1" hangingPunct="1"/>
            <a:r>
              <a:rPr lang="nl-NL" altLang="nl-NL" dirty="0">
                <a:latin typeface="Times New Roman" panose="02020603050405020304" pitchFamily="18" charset="0"/>
                <a:ea typeface="ＭＳ Ｐゴシック" panose="020B0600070205080204" pitchFamily="34" charset="-128"/>
              </a:rPr>
              <a:t>Wheelchair rugby athletes are only classified for biomechanical impairments</a:t>
            </a:r>
          </a:p>
          <a:p>
            <a:pPr eaLnBrk="1" hangingPunct="1"/>
            <a:endParaRPr lang="nl-NL" altLang="nl-NL" dirty="0">
              <a:latin typeface="Times New Roman" panose="02020603050405020304" pitchFamily="18" charset="0"/>
              <a:ea typeface="ＭＳ Ｐゴシック" panose="020B0600070205080204" pitchFamily="34" charset="-128"/>
            </a:endParaRPr>
          </a:p>
          <a:p>
            <a:pPr eaLnBrk="1" hangingPunct="1"/>
            <a:r>
              <a:rPr lang="nl-NL" altLang="nl-NL" dirty="0">
                <a:latin typeface="Times New Roman" panose="02020603050405020304" pitchFamily="18" charset="0"/>
                <a:ea typeface="ＭＳ Ｐゴシック" panose="020B0600070205080204" pitchFamily="34" charset="-128"/>
              </a:rPr>
              <a:t>In the IPC classification code that is applicable to wheelchair rugby it is stated that both the type and the severity of the impairment should be defined per sport, depending on sport specific activity limitation (for example, amputation is an eligible impairment for both athletics and swimming, however, amputation of one hand leads to considerable impairment in swimming, but not in long distance running. Therefore an athlete with an amputated hand is eligible for paralympic swimming, but not for paralympic athletics).</a:t>
            </a:r>
          </a:p>
          <a:p>
            <a:pPr eaLnBrk="1" hangingPunct="1"/>
            <a:endParaRPr lang="nl-NL" altLang="nl-NL" dirty="0">
              <a:latin typeface="Times New Roman" panose="02020603050405020304" pitchFamily="18" charset="0"/>
              <a:ea typeface="ＭＳ Ｐゴシック" panose="020B0600070205080204" pitchFamily="34" charset="-128"/>
            </a:endParaRPr>
          </a:p>
          <a:p>
            <a:pPr eaLnBrk="1" hangingPunct="1"/>
            <a:r>
              <a:rPr lang="nl-NL" altLang="nl-NL" dirty="0">
                <a:latin typeface="Times New Roman" panose="02020603050405020304" pitchFamily="18" charset="0"/>
                <a:ea typeface="ＭＳ Ｐゴシック" panose="020B0600070205080204" pitchFamily="34" charset="-128"/>
              </a:rPr>
              <a:t>Last but not least, the relation between the units of impairment that are classified should be evidence based. At this time, none of the classification systems are evidence based. Wheelchair rugby is currently in the process of developing toward an evidence based classification system.</a:t>
            </a:r>
          </a:p>
        </p:txBody>
      </p:sp>
      <p:sp>
        <p:nvSpPr>
          <p:cNvPr id="4" name="Symbol zastępczy numeru slajdu 3"/>
          <p:cNvSpPr>
            <a:spLocks noGrp="1"/>
          </p:cNvSpPr>
          <p:nvPr>
            <p:ph type="sldNum" sz="quarter" idx="5"/>
          </p:nvPr>
        </p:nvSpPr>
        <p:spPr/>
        <p:txBody>
          <a:bodyPr/>
          <a:lstStyle/>
          <a:p>
            <a:fld id="{0260E858-6C23-4D60-9535-763C4B2171A8}" type="slidenum">
              <a:rPr lang="pl-PL" smtClean="0"/>
              <a:t>11</a:t>
            </a:fld>
            <a:endParaRPr lang="pl-PL"/>
          </a:p>
        </p:txBody>
      </p:sp>
    </p:spTree>
    <p:extLst>
      <p:ext uri="{BB962C8B-B14F-4D97-AF65-F5344CB8AC3E}">
        <p14:creationId xmlns:p14="http://schemas.microsoft.com/office/powerpoint/2010/main" val="396422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hangingPunct="1"/>
            <a:r>
              <a:rPr lang="en-US" altLang="nl-NL" dirty="0">
                <a:latin typeface="Times New Roman" panose="02020603050405020304" pitchFamily="18" charset="0"/>
                <a:ea typeface="ＭＳ Ｐゴシック" panose="020B0600070205080204" pitchFamily="34" charset="-128"/>
              </a:rPr>
              <a:t>The 3.5 class typically includes the highest functioning athletes, or those athletes with the potential for the greatest amount of function.  These players may possess significant hand function and/or trunk function. </a:t>
            </a:r>
            <a:endParaRPr lang="pl-PL" altLang="nl-NL" dirty="0">
              <a:latin typeface="Times New Roman" panose="02020603050405020304" pitchFamily="18" charset="0"/>
              <a:ea typeface="ＭＳ Ｐゴシック" panose="020B0600070205080204" pitchFamily="34" charset="-128"/>
            </a:endParaRPr>
          </a:p>
          <a:p>
            <a:pPr eaLnBrk="1" hangingPunct="1"/>
            <a:endParaRPr lang="en-US" altLang="nl-NL" dirty="0">
              <a:latin typeface="Times New Roman" panose="02020603050405020304" pitchFamily="18" charset="0"/>
              <a:ea typeface="ＭＳ Ｐゴシック" panose="020B0600070205080204" pitchFamily="34" charset="-128"/>
            </a:endParaRPr>
          </a:p>
          <a:p>
            <a:pPr eaLnBrk="1" hangingPunct="1"/>
            <a:r>
              <a:rPr lang="en-US" altLang="nl-NL" i="1" dirty="0">
                <a:latin typeface="Times New Roman" panose="02020603050405020304" pitchFamily="18" charset="0"/>
                <a:ea typeface="ＭＳ Ｐゴシック" panose="020B0600070205080204" pitchFamily="34" charset="-128"/>
              </a:rPr>
              <a:t>Note that any class (with the exception of the 0.5 class player, may have trunk function, that is added to the arm function point value giving the athlete his/her final class). </a:t>
            </a:r>
            <a:endParaRPr lang="en-US" altLang="nl-NL" dirty="0">
              <a:latin typeface="Times New Roman" panose="02020603050405020304" pitchFamily="18" charset="0"/>
              <a:ea typeface="ＭＳ Ｐゴシック" panose="020B0600070205080204" pitchFamily="34" charset="-128"/>
            </a:endParaRP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44</a:t>
            </a:fld>
            <a:endParaRPr lang="pl-PL"/>
          </a:p>
        </p:txBody>
      </p:sp>
    </p:spTree>
    <p:extLst>
      <p:ext uri="{BB962C8B-B14F-4D97-AF65-F5344CB8AC3E}">
        <p14:creationId xmlns:p14="http://schemas.microsoft.com/office/powerpoint/2010/main" val="3019572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E1A8C73-957C-4403-8B20-5C78A72E7A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BFCF1957-7E3A-455B-980A-2D8A49BBF93B}" type="slidenum">
              <a:rPr lang="en-US" altLang="nl-NL">
                <a:latin typeface="Times New Roman" panose="02020603050405020304" pitchFamily="18" charset="0"/>
              </a:rPr>
              <a:pPr/>
              <a:t>45</a:t>
            </a:fld>
            <a:endParaRPr lang="en-US" altLang="nl-NL">
              <a:latin typeface="Times New Roman" panose="02020603050405020304" pitchFamily="18" charset="0"/>
            </a:endParaRPr>
          </a:p>
        </p:txBody>
      </p:sp>
      <p:sp>
        <p:nvSpPr>
          <p:cNvPr id="57347" name="Rectangle 2">
            <a:extLst>
              <a:ext uri="{FF2B5EF4-FFF2-40B4-BE49-F238E27FC236}">
                <a16:creationId xmlns:a16="http://schemas.microsoft.com/office/drawing/2014/main" id="{9124D4E4-8BDD-4CF3-8800-565B484DF0C1}"/>
              </a:ext>
            </a:extLst>
          </p:cNvPr>
          <p:cNvSpPr>
            <a:spLocks noGrp="1" noRot="1" noChangeAspect="1" noChangeArrowheads="1" noTextEdit="1"/>
          </p:cNvSpPr>
          <p:nvPr>
            <p:ph type="sldImg"/>
          </p:nvPr>
        </p:nvSpPr>
        <p:spPr>
          <a:xfrm>
            <a:off x="393700" y="692150"/>
            <a:ext cx="6070600" cy="3416300"/>
          </a:xfrm>
          <a:ln/>
        </p:spPr>
      </p:sp>
      <p:sp>
        <p:nvSpPr>
          <p:cNvPr id="57348" name="Rectangle 3">
            <a:extLst>
              <a:ext uri="{FF2B5EF4-FFF2-40B4-BE49-F238E27FC236}">
                <a16:creationId xmlns:a16="http://schemas.microsoft.com/office/drawing/2014/main" id="{E7609F10-F028-427C-94AA-5BAD21FCA0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dirty="0">
                <a:latin typeface="Times New Roman" panose="02020603050405020304" pitchFamily="18" charset="0"/>
                <a:ea typeface="ＭＳ Ｐゴシック" panose="020B0600070205080204" pitchFamily="34" charset="-128"/>
              </a:rPr>
              <a:t>Player on left is Yoshinobu Takahashi (Japan) 1.0</a:t>
            </a:r>
          </a:p>
          <a:p>
            <a:pPr eaLnBrk="1" hangingPunct="1"/>
            <a:r>
              <a:rPr lang="en-US" altLang="nl-NL" dirty="0">
                <a:latin typeface="Times New Roman" panose="02020603050405020304" pitchFamily="18" charset="0"/>
                <a:ea typeface="ＭＳ Ｐゴシック" panose="020B0600070205080204" pitchFamily="34" charset="-128"/>
              </a:rPr>
              <a:t>Player on right is Luan </a:t>
            </a:r>
            <a:r>
              <a:rPr lang="en-US" altLang="nl-NL" dirty="0" err="1">
                <a:latin typeface="Times New Roman" panose="02020603050405020304" pitchFamily="18" charset="0"/>
                <a:ea typeface="ＭＳ Ｐゴシック" panose="020B0600070205080204" pitchFamily="34" charset="-128"/>
              </a:rPr>
              <a:t>Degenaar</a:t>
            </a:r>
            <a:r>
              <a:rPr lang="en-US" altLang="nl-NL" dirty="0">
                <a:latin typeface="Times New Roman" panose="02020603050405020304" pitchFamily="18" charset="0"/>
                <a:ea typeface="ＭＳ Ｐゴシック" panose="020B0600070205080204" pitchFamily="34" charset="-128"/>
              </a:rPr>
              <a:t> (South Africa) 2.5</a:t>
            </a:r>
          </a:p>
          <a:p>
            <a:pPr eaLnBrk="1" hangingPunct="1"/>
            <a:r>
              <a:rPr lang="en-US" altLang="nl-NL" dirty="0">
                <a:latin typeface="Times New Roman" panose="02020603050405020304" pitchFamily="18" charset="0"/>
                <a:ea typeface="ＭＳ Ｐゴシック" panose="020B0600070205080204" pitchFamily="34" charset="-128"/>
              </a:rPr>
              <a:t>This underlines that anything else than function is no part of classification. Body height, training, talent and so on should </a:t>
            </a:r>
            <a:r>
              <a:rPr lang="en-US" altLang="nl-NL" b="1" dirty="0">
                <a:latin typeface="Times New Roman" panose="02020603050405020304" pitchFamily="18" charset="0"/>
                <a:ea typeface="ＭＳ Ｐゴシック" panose="020B0600070205080204" pitchFamily="34" charset="-128"/>
              </a:rPr>
              <a:t>not</a:t>
            </a:r>
            <a:r>
              <a:rPr lang="en-US" altLang="nl-NL" dirty="0">
                <a:latin typeface="Times New Roman" panose="02020603050405020304" pitchFamily="18" charset="0"/>
                <a:ea typeface="ＭＳ Ｐゴシック" panose="020B0600070205080204" pitchFamily="34" charset="-128"/>
              </a:rPr>
              <a:t> influence the athlete</a:t>
            </a:r>
            <a:r>
              <a:rPr lang="ja-JP" altLang="en-US" dirty="0">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class.</a:t>
            </a:r>
            <a:endParaRPr lang="en-US" altLang="nl-NL"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9139E5B-5C3E-4DE5-8398-60DD99F820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A2496EE0-9BAF-4C5E-B760-AB2D0AAE8B32}" type="slidenum">
              <a:rPr lang="en-US" altLang="nl-NL">
                <a:latin typeface="Times New Roman" panose="02020603050405020304" pitchFamily="18" charset="0"/>
              </a:rPr>
              <a:pPr/>
              <a:t>46</a:t>
            </a:fld>
            <a:endParaRPr lang="en-US" altLang="nl-NL">
              <a:latin typeface="Times New Roman" panose="02020603050405020304" pitchFamily="18" charset="0"/>
            </a:endParaRPr>
          </a:p>
        </p:txBody>
      </p:sp>
      <p:sp>
        <p:nvSpPr>
          <p:cNvPr id="58371" name="Rectangle 2">
            <a:extLst>
              <a:ext uri="{FF2B5EF4-FFF2-40B4-BE49-F238E27FC236}">
                <a16:creationId xmlns:a16="http://schemas.microsoft.com/office/drawing/2014/main" id="{30D57574-DF5F-4EB1-B452-1074070E9BCD}"/>
              </a:ext>
            </a:extLst>
          </p:cNvPr>
          <p:cNvSpPr>
            <a:spLocks noGrp="1" noRot="1" noChangeAspect="1" noChangeArrowheads="1" noTextEdit="1"/>
          </p:cNvSpPr>
          <p:nvPr>
            <p:ph type="sldImg"/>
          </p:nvPr>
        </p:nvSpPr>
        <p:spPr>
          <a:xfrm>
            <a:off x="393700" y="692150"/>
            <a:ext cx="6070600" cy="3416300"/>
          </a:xfrm>
          <a:ln/>
        </p:spPr>
      </p:sp>
      <p:sp>
        <p:nvSpPr>
          <p:cNvPr id="58372" name="Rectangle 3">
            <a:extLst>
              <a:ext uri="{FF2B5EF4-FFF2-40B4-BE49-F238E27FC236}">
                <a16:creationId xmlns:a16="http://schemas.microsoft.com/office/drawing/2014/main" id="{3760D221-CC34-488A-9E15-B639064EE5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a:latin typeface="Times New Roman" panose="02020603050405020304" pitchFamily="18" charset="0"/>
                <a:ea typeface="ＭＳ Ｐゴシック" panose="020B0600070205080204" pitchFamily="34" charset="-128"/>
              </a:rPr>
              <a:t>Canadian player Ian Chan, who has a normal hand on the right and impaiment in muscle power in the left hand consistent with a 2.0 hand due to brachial plexus injury on that side.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F236D00-841A-40CF-BBBD-6489BE0D5C5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F3E35757-AC21-4DFB-AF49-5D23DB06A56B}" type="slidenum">
              <a:rPr lang="en-US" altLang="nl-NL">
                <a:latin typeface="Times New Roman" panose="02020603050405020304" pitchFamily="18" charset="0"/>
              </a:rPr>
              <a:pPr/>
              <a:t>47</a:t>
            </a:fld>
            <a:endParaRPr lang="en-US" altLang="nl-NL">
              <a:latin typeface="Times New Roman" panose="02020603050405020304" pitchFamily="18" charset="0"/>
            </a:endParaRPr>
          </a:p>
        </p:txBody>
      </p:sp>
      <p:sp>
        <p:nvSpPr>
          <p:cNvPr id="59395" name="Rectangle 2">
            <a:extLst>
              <a:ext uri="{FF2B5EF4-FFF2-40B4-BE49-F238E27FC236}">
                <a16:creationId xmlns:a16="http://schemas.microsoft.com/office/drawing/2014/main" id="{6B8F4F40-22B0-4A15-BB0C-98C0A6A8DE71}"/>
              </a:ext>
            </a:extLst>
          </p:cNvPr>
          <p:cNvSpPr>
            <a:spLocks noGrp="1" noRot="1" noChangeAspect="1" noChangeArrowheads="1" noTextEdit="1"/>
          </p:cNvSpPr>
          <p:nvPr>
            <p:ph type="sldImg"/>
          </p:nvPr>
        </p:nvSpPr>
        <p:spPr>
          <a:xfrm>
            <a:off x="393700" y="692150"/>
            <a:ext cx="6070600" cy="3416300"/>
          </a:xfrm>
          <a:ln/>
        </p:spPr>
      </p:sp>
      <p:sp>
        <p:nvSpPr>
          <p:cNvPr id="59396" name="Rectangle 3">
            <a:extLst>
              <a:ext uri="{FF2B5EF4-FFF2-40B4-BE49-F238E27FC236}">
                <a16:creationId xmlns:a16="http://schemas.microsoft.com/office/drawing/2014/main" id="{69D6D015-B7AA-48AE-8502-BB37BCDB54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dirty="0">
                <a:latin typeface="Times New Roman" panose="02020603050405020304" pitchFamily="18" charset="0"/>
                <a:ea typeface="ＭＳ Ｐゴシック" panose="020B0600070205080204" pitchFamily="34" charset="-128"/>
              </a:rPr>
              <a:t>Ryley Batt Australia 1.0 trunk and Peter </a:t>
            </a:r>
            <a:r>
              <a:rPr lang="en-US" altLang="pl-PL" dirty="0" err="1">
                <a:latin typeface="Times New Roman" panose="02020603050405020304" pitchFamily="18" charset="0"/>
                <a:ea typeface="ＭＳ Ｐゴシック" panose="020B0600070205080204" pitchFamily="34" charset="-128"/>
              </a:rPr>
              <a:t>Genijn</a:t>
            </a:r>
            <a:r>
              <a:rPr lang="en-US" altLang="pl-PL" dirty="0">
                <a:latin typeface="Times New Roman" panose="02020603050405020304" pitchFamily="18" charset="0"/>
                <a:ea typeface="ＭＳ Ｐゴシック" panose="020B0600070205080204" pitchFamily="34" charset="-128"/>
              </a:rPr>
              <a:t> Belgium 0 trunk</a:t>
            </a:r>
          </a:p>
          <a:p>
            <a:pPr eaLnBrk="1" hangingPunct="1"/>
            <a:r>
              <a:rPr lang="en-US" altLang="pl-PL" dirty="0">
                <a:latin typeface="Times New Roman" panose="02020603050405020304" pitchFamily="18" charset="0"/>
                <a:ea typeface="ＭＳ Ｐゴシック" panose="020B0600070205080204" pitchFamily="34" charset="-128"/>
              </a:rPr>
              <a:t>Watch trunk </a:t>
            </a:r>
            <a:r>
              <a:rPr lang="en-US" altLang="pl-PL" dirty="0" err="1">
                <a:latin typeface="Times New Roman" panose="02020603050405020304" pitchFamily="18" charset="0"/>
                <a:ea typeface="ＭＳ Ｐゴシック" panose="020B0600070205080204" pitchFamily="34" charset="-128"/>
              </a:rPr>
              <a:t>postion</a:t>
            </a:r>
            <a:r>
              <a:rPr lang="en-US" altLang="pl-PL" dirty="0">
                <a:latin typeface="Times New Roman" panose="02020603050405020304" pitchFamily="18" charset="0"/>
                <a:ea typeface="ＭＳ Ｐゴシック" panose="020B0600070205080204" pitchFamily="34" charset="-128"/>
              </a:rPr>
              <a:t> and backrest height and strapping. Also watch arm position or Ryley for counter balance, needed for short leg length and limitations in base of support.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0D48646-C52B-4400-BC90-CC8A2655DC3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71F43973-232E-42A5-A707-932B369D8F35}" type="slidenum">
              <a:rPr lang="en-US" altLang="nl-NL">
                <a:latin typeface="Times New Roman" panose="02020603050405020304" pitchFamily="18" charset="0"/>
              </a:rPr>
              <a:pPr/>
              <a:t>48</a:t>
            </a:fld>
            <a:endParaRPr lang="en-US" altLang="nl-NL">
              <a:latin typeface="Times New Roman" panose="02020603050405020304" pitchFamily="18" charset="0"/>
            </a:endParaRPr>
          </a:p>
        </p:txBody>
      </p:sp>
      <p:sp>
        <p:nvSpPr>
          <p:cNvPr id="60419" name="Rectangle 2">
            <a:extLst>
              <a:ext uri="{FF2B5EF4-FFF2-40B4-BE49-F238E27FC236}">
                <a16:creationId xmlns:a16="http://schemas.microsoft.com/office/drawing/2014/main" id="{ACAF1E5C-2546-4EFA-867F-AC6C68C725EB}"/>
              </a:ext>
            </a:extLst>
          </p:cNvPr>
          <p:cNvSpPr>
            <a:spLocks noGrp="1" noRot="1" noChangeAspect="1" noChangeArrowheads="1" noTextEdit="1"/>
          </p:cNvSpPr>
          <p:nvPr>
            <p:ph type="sldImg"/>
          </p:nvPr>
        </p:nvSpPr>
        <p:spPr>
          <a:xfrm>
            <a:off x="393700" y="692150"/>
            <a:ext cx="6070600" cy="3416300"/>
          </a:xfrm>
          <a:ln/>
        </p:spPr>
      </p:sp>
      <p:sp>
        <p:nvSpPr>
          <p:cNvPr id="60420" name="Rectangle 3">
            <a:extLst>
              <a:ext uri="{FF2B5EF4-FFF2-40B4-BE49-F238E27FC236}">
                <a16:creationId xmlns:a16="http://schemas.microsoft.com/office/drawing/2014/main" id="{E69C2040-EB86-4B16-B4BC-EF5CE01CF5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dirty="0">
                <a:latin typeface="Times New Roman" panose="02020603050405020304" pitchFamily="18" charset="0"/>
                <a:ea typeface="ＭＳ Ｐゴシック" panose="020B0600070205080204" pitchFamily="34" charset="-128"/>
              </a:rPr>
              <a:t>Player with blue jersey on the left is Tobias Sandberg, who has 0.5 trunk and bilateral 3.0 hands.</a:t>
            </a:r>
          </a:p>
          <a:p>
            <a:pPr eaLnBrk="1" hangingPunct="1"/>
            <a:r>
              <a:rPr lang="en-US" altLang="pl-PL" dirty="0">
                <a:latin typeface="Times New Roman" panose="02020603050405020304" pitchFamily="18" charset="0"/>
                <a:ea typeface="ＭＳ Ｐゴシック" panose="020B0600070205080204" pitchFamily="34" charset="-128"/>
              </a:rPr>
              <a:t>Player with white jersey in the Christophe </a:t>
            </a:r>
            <a:r>
              <a:rPr lang="en-US" altLang="pl-PL" dirty="0" err="1">
                <a:latin typeface="Times New Roman" panose="02020603050405020304" pitchFamily="18" charset="0"/>
                <a:ea typeface="ＭＳ Ｐゴシック" panose="020B0600070205080204" pitchFamily="34" charset="-128"/>
              </a:rPr>
              <a:t>Salegui</a:t>
            </a:r>
            <a:r>
              <a:rPr lang="en-US" altLang="pl-PL" dirty="0">
                <a:latin typeface="Times New Roman" panose="02020603050405020304" pitchFamily="18" charset="0"/>
                <a:ea typeface="ＭＳ Ｐゴシック" panose="020B0600070205080204" pitchFamily="34" charset="-128"/>
              </a:rPr>
              <a:t> from France. He has CMT with a 1.0 trunk and bilateral 2.0 hands. Watch the trunk position and the tilt of the chair that indicate a minimum trunk function of 1.0.</a:t>
            </a:r>
          </a:p>
          <a:p>
            <a:pPr eaLnBrk="1" hangingPunct="1"/>
            <a:r>
              <a:rPr lang="en-US" altLang="pl-PL" dirty="0">
                <a:latin typeface="Times New Roman" panose="02020603050405020304" pitchFamily="18" charset="0"/>
                <a:ea typeface="ＭＳ Ｐゴシック" panose="020B0600070205080204" pitchFamily="34" charset="-128"/>
              </a:rPr>
              <a:t>Player with the blue jersey on the </a:t>
            </a:r>
            <a:r>
              <a:rPr lang="pl-PL" altLang="pl-PL" dirty="0" err="1">
                <a:latin typeface="Times New Roman" panose="02020603050405020304" pitchFamily="18" charset="0"/>
                <a:ea typeface="ＭＳ Ｐゴシック" panose="020B0600070205080204" pitchFamily="34" charset="-128"/>
              </a:rPr>
              <a:t>right</a:t>
            </a:r>
            <a:r>
              <a:rPr lang="en-US" altLang="pl-PL" dirty="0">
                <a:latin typeface="Times New Roman" panose="02020603050405020304" pitchFamily="18" charset="0"/>
                <a:ea typeface="ＭＳ Ｐゴシック" panose="020B0600070205080204" pitchFamily="34" charset="-128"/>
              </a:rPr>
              <a:t> is Glen </a:t>
            </a:r>
            <a:r>
              <a:rPr lang="en-US" altLang="pl-PL" dirty="0" err="1">
                <a:latin typeface="Times New Roman" panose="02020603050405020304" pitchFamily="18" charset="0"/>
                <a:ea typeface="ＭＳ Ｐゴシック" panose="020B0600070205080204" pitchFamily="34" charset="-128"/>
              </a:rPr>
              <a:t>Adaszak</a:t>
            </a:r>
            <a:r>
              <a:rPr lang="en-US" altLang="pl-PL" dirty="0">
                <a:latin typeface="Times New Roman" panose="02020603050405020304" pitchFamily="18" charset="0"/>
                <a:ea typeface="ＭＳ Ｐゴシック" panose="020B0600070205080204" pitchFamily="34" charset="-128"/>
              </a:rPr>
              <a:t> his class is 0.5 based on bilateral 0.5 arms. Watch the kyphotic position in the chair, the forearms hooking under the rim in the rear quarter of the wheel and the abducted shoulders.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1CD0B06-7F74-457B-B386-4C3873D48E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D7BBE604-8291-46A5-B445-68B2C23264A8}" type="slidenum">
              <a:rPr lang="en-US" altLang="nl-NL">
                <a:latin typeface="Times New Roman" panose="02020603050405020304" pitchFamily="18" charset="0"/>
              </a:rPr>
              <a:pPr/>
              <a:t>49</a:t>
            </a:fld>
            <a:endParaRPr lang="en-US" altLang="nl-NL">
              <a:latin typeface="Times New Roman" panose="02020603050405020304" pitchFamily="18" charset="0"/>
            </a:endParaRPr>
          </a:p>
        </p:txBody>
      </p:sp>
      <p:sp>
        <p:nvSpPr>
          <p:cNvPr id="61443" name="Rectangle 2">
            <a:extLst>
              <a:ext uri="{FF2B5EF4-FFF2-40B4-BE49-F238E27FC236}">
                <a16:creationId xmlns:a16="http://schemas.microsoft.com/office/drawing/2014/main" id="{C2EDF862-8B3A-409B-90B9-861FC07B5B70}"/>
              </a:ext>
            </a:extLst>
          </p:cNvPr>
          <p:cNvSpPr>
            <a:spLocks noGrp="1" noRot="1" noChangeAspect="1" noChangeArrowheads="1" noTextEdit="1"/>
          </p:cNvSpPr>
          <p:nvPr>
            <p:ph type="sldImg"/>
          </p:nvPr>
        </p:nvSpPr>
        <p:spPr>
          <a:xfrm>
            <a:off x="393700" y="692150"/>
            <a:ext cx="6070600" cy="3416300"/>
          </a:xfrm>
          <a:ln/>
        </p:spPr>
      </p:sp>
      <p:sp>
        <p:nvSpPr>
          <p:cNvPr id="61444" name="Rectangle 3">
            <a:extLst>
              <a:ext uri="{FF2B5EF4-FFF2-40B4-BE49-F238E27FC236}">
                <a16:creationId xmlns:a16="http://schemas.microsoft.com/office/drawing/2014/main" id="{F0907EB2-CD0D-4913-B565-466B67726F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a:latin typeface="Times New Roman" panose="02020603050405020304" pitchFamily="18" charset="0"/>
                <a:ea typeface="ＭＳ Ｐゴシック" panose="020B0600070205080204" pitchFamily="34" charset="-128"/>
              </a:rPr>
              <a:t>Player in white is 3.0 with 1.0 for trunk.</a:t>
            </a:r>
          </a:p>
          <a:p>
            <a:pPr eaLnBrk="1" hangingPunct="1"/>
            <a:r>
              <a:rPr lang="en-US" altLang="pl-PL">
                <a:latin typeface="Times New Roman" panose="02020603050405020304" pitchFamily="18" charset="0"/>
                <a:ea typeface="ＭＳ Ｐゴシック" panose="020B0600070205080204" pitchFamily="34" charset="-128"/>
              </a:rPr>
              <a:t>Player in blue is 2.5 with 0 for trunk.</a:t>
            </a:r>
          </a:p>
          <a:p>
            <a:pPr eaLnBrk="1" hangingPunct="1"/>
            <a:r>
              <a:rPr lang="en-US" altLang="pl-PL">
                <a:latin typeface="Times New Roman" panose="02020603050405020304" pitchFamily="18" charset="0"/>
                <a:ea typeface="ＭＳ Ｐゴシック" panose="020B0600070205080204" pitchFamily="34" charset="-128"/>
              </a:rPr>
              <a:t>Watch difference in seating position and seat dump and difference in trunk position.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7781B83-72EA-46A1-8911-0340C8F11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C27CAB4F-FD75-4B1B-8BBF-AEDC4B6B209D}" type="slidenum">
              <a:rPr lang="en-US" altLang="nl-NL">
                <a:latin typeface="Times New Roman" panose="02020603050405020304" pitchFamily="18" charset="0"/>
              </a:rPr>
              <a:pPr/>
              <a:t>50</a:t>
            </a:fld>
            <a:endParaRPr lang="en-US" altLang="nl-NL">
              <a:latin typeface="Times New Roman" panose="02020603050405020304" pitchFamily="18" charset="0"/>
            </a:endParaRPr>
          </a:p>
        </p:txBody>
      </p:sp>
      <p:sp>
        <p:nvSpPr>
          <p:cNvPr id="62467" name="Rectangle 2">
            <a:extLst>
              <a:ext uri="{FF2B5EF4-FFF2-40B4-BE49-F238E27FC236}">
                <a16:creationId xmlns:a16="http://schemas.microsoft.com/office/drawing/2014/main" id="{E2CDCFA9-954B-4A09-A399-C37DAD79BA13}"/>
              </a:ext>
            </a:extLst>
          </p:cNvPr>
          <p:cNvSpPr>
            <a:spLocks noGrp="1" noRot="1" noChangeAspect="1" noChangeArrowheads="1" noTextEdit="1"/>
          </p:cNvSpPr>
          <p:nvPr>
            <p:ph type="sldImg"/>
          </p:nvPr>
        </p:nvSpPr>
        <p:spPr>
          <a:xfrm>
            <a:off x="393700" y="692150"/>
            <a:ext cx="6070600" cy="3416300"/>
          </a:xfrm>
          <a:ln/>
        </p:spPr>
      </p:sp>
      <p:sp>
        <p:nvSpPr>
          <p:cNvPr id="62468" name="Rectangle 3">
            <a:extLst>
              <a:ext uri="{FF2B5EF4-FFF2-40B4-BE49-F238E27FC236}">
                <a16:creationId xmlns:a16="http://schemas.microsoft.com/office/drawing/2014/main" id="{1DDE630A-CB36-46A4-B68C-BDD8C824A3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l-PL">
                <a:latin typeface="Times New Roman" panose="02020603050405020304" pitchFamily="18" charset="0"/>
                <a:ea typeface="ＭＳ Ｐゴシック" panose="020B0600070205080204" pitchFamily="34" charset="-128"/>
              </a:rPr>
              <a:t>In one class there can be different athletes. All athletes have no hand function. But using the right gloves, sticky material and compensations it can look very deceiving on court! Try if you can see how the manage to hold the ball in one hand.</a:t>
            </a:r>
          </a:p>
          <a:p>
            <a:pPr eaLnBrk="1" hangingPunct="1"/>
            <a:endParaRPr lang="en-US" altLang="pl-P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t>
            </a:r>
            <a:r>
              <a:rPr lang="en-US" sz="1200" dirty="0">
                <a:solidFill>
                  <a:srgbClr val="000000"/>
                </a:solidFill>
                <a:latin typeface="Calibri" panose="020F0502020204030204" pitchFamily="34" charset="0"/>
              </a:rPr>
              <a:t>A Classification Panel, in consultation with the Chief Classifier, may suspend an</a:t>
            </a:r>
            <a:r>
              <a:rPr lang="pl-PL" sz="1200" dirty="0">
                <a:solidFill>
                  <a:srgbClr val="000000"/>
                </a:solidFill>
                <a:latin typeface="Calibri" panose="020F0502020204030204" pitchFamily="34" charset="0"/>
              </a:rPr>
              <a:t> </a:t>
            </a:r>
            <a:r>
              <a:rPr lang="en-US" sz="1200" dirty="0">
                <a:solidFill>
                  <a:srgbClr val="000000"/>
                </a:solidFill>
                <a:latin typeface="Calibri" panose="020F0502020204030204" pitchFamily="34" charset="0"/>
              </a:rPr>
              <a:t>Evaluation Session if it cannot allocate a Sport Class to the Athlete, including but not</a:t>
            </a:r>
            <a:r>
              <a:rPr lang="pl-PL" sz="1200" dirty="0">
                <a:solidFill>
                  <a:srgbClr val="000000"/>
                </a:solidFill>
                <a:latin typeface="Calibri" panose="020F0502020204030204" pitchFamily="34" charset="0"/>
              </a:rPr>
              <a:t> </a:t>
            </a:r>
            <a:r>
              <a:rPr lang="en-US" sz="1200" dirty="0">
                <a:solidFill>
                  <a:srgbClr val="000000"/>
                </a:solidFill>
                <a:latin typeface="Calibri" panose="020F0502020204030204" pitchFamily="34" charset="0"/>
              </a:rPr>
              <a:t>limited to, one or more of the following circumstances: </a:t>
            </a:r>
            <a:endParaRPr lang="pl-PL" dirty="0"/>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59</a:t>
            </a:fld>
            <a:endParaRPr lang="pl-PL"/>
          </a:p>
        </p:txBody>
      </p:sp>
    </p:spTree>
    <p:extLst>
      <p:ext uri="{BB962C8B-B14F-4D97-AF65-F5344CB8AC3E}">
        <p14:creationId xmlns:p14="http://schemas.microsoft.com/office/powerpoint/2010/main" val="389899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t>
            </a:r>
            <a:r>
              <a:rPr lang="en-US" sz="1200" dirty="0">
                <a:solidFill>
                  <a:srgbClr val="000000"/>
                </a:solidFill>
                <a:latin typeface="Calibri" panose="020F0502020204030204" pitchFamily="34" charset="0"/>
              </a:rPr>
              <a:t>A Classification Panel, in consultation with the Chief Classifier, may suspend an</a:t>
            </a:r>
            <a:r>
              <a:rPr lang="pl-PL" sz="1200" dirty="0">
                <a:solidFill>
                  <a:srgbClr val="000000"/>
                </a:solidFill>
                <a:latin typeface="Calibri" panose="020F0502020204030204" pitchFamily="34" charset="0"/>
              </a:rPr>
              <a:t> </a:t>
            </a:r>
            <a:r>
              <a:rPr lang="en-US" sz="1200" dirty="0">
                <a:solidFill>
                  <a:srgbClr val="000000"/>
                </a:solidFill>
                <a:latin typeface="Calibri" panose="020F0502020204030204" pitchFamily="34" charset="0"/>
              </a:rPr>
              <a:t>Evaluation Session if it cannot allocate a Sport Class to the Athlete, including but not</a:t>
            </a:r>
            <a:r>
              <a:rPr lang="pl-PL" sz="1200" dirty="0">
                <a:solidFill>
                  <a:srgbClr val="000000"/>
                </a:solidFill>
                <a:latin typeface="Calibri" panose="020F0502020204030204" pitchFamily="34" charset="0"/>
              </a:rPr>
              <a:t> </a:t>
            </a:r>
            <a:r>
              <a:rPr lang="en-US" sz="1200" dirty="0">
                <a:solidFill>
                  <a:srgbClr val="000000"/>
                </a:solidFill>
                <a:latin typeface="Calibri" panose="020F0502020204030204" pitchFamily="34" charset="0"/>
              </a:rPr>
              <a:t>limited to, one or more of the following circumstances: </a:t>
            </a:r>
            <a:endParaRPr lang="pl-PL" dirty="0"/>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60</a:t>
            </a:fld>
            <a:endParaRPr lang="pl-PL"/>
          </a:p>
        </p:txBody>
      </p:sp>
    </p:spTree>
    <p:extLst>
      <p:ext uri="{BB962C8B-B14F-4D97-AF65-F5344CB8AC3E}">
        <p14:creationId xmlns:p14="http://schemas.microsoft.com/office/powerpoint/2010/main" val="1249582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45815341-9546-4B63-B303-92CC8C9C9E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66DC1468-E586-4EE2-A86D-71B3A489BC69}" type="slidenum">
              <a:rPr lang="en-US" altLang="nl-NL">
                <a:latin typeface="Times New Roman" panose="02020603050405020304" pitchFamily="18" charset="0"/>
              </a:rPr>
              <a:pPr/>
              <a:t>66</a:t>
            </a:fld>
            <a:endParaRPr lang="en-US" altLang="nl-NL">
              <a:latin typeface="Times New Roman" panose="02020603050405020304" pitchFamily="18" charset="0"/>
            </a:endParaRPr>
          </a:p>
        </p:txBody>
      </p:sp>
      <p:sp>
        <p:nvSpPr>
          <p:cNvPr id="65539" name="Rectangle 2">
            <a:extLst>
              <a:ext uri="{FF2B5EF4-FFF2-40B4-BE49-F238E27FC236}">
                <a16:creationId xmlns:a16="http://schemas.microsoft.com/office/drawing/2014/main" id="{4C6BD04F-8D2A-4BA0-BA48-CEFEF3B191FE}"/>
              </a:ext>
            </a:extLst>
          </p:cNvPr>
          <p:cNvSpPr>
            <a:spLocks noGrp="1" noRot="1" noChangeAspect="1" noChangeArrowheads="1" noTextEdit="1"/>
          </p:cNvSpPr>
          <p:nvPr>
            <p:ph type="sldImg"/>
          </p:nvPr>
        </p:nvSpPr>
        <p:spPr>
          <a:xfrm>
            <a:off x="393700" y="692150"/>
            <a:ext cx="6070600" cy="3416300"/>
          </a:xfrm>
          <a:ln cap="flat"/>
        </p:spPr>
      </p:sp>
      <p:sp>
        <p:nvSpPr>
          <p:cNvPr id="65540" name="Rectangle 3">
            <a:extLst>
              <a:ext uri="{FF2B5EF4-FFF2-40B4-BE49-F238E27FC236}">
                <a16:creationId xmlns:a16="http://schemas.microsoft.com/office/drawing/2014/main" id="{4E22EB62-E454-4609-87C3-E0F68A0801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pl-PL"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90000"/>
              </a:lnSpc>
            </a:pPr>
            <a:r>
              <a:rPr lang="nl-NL" altLang="nl-NL" dirty="0">
                <a:latin typeface="Times New Roman" panose="02020603050405020304" pitchFamily="18" charset="0"/>
                <a:ea typeface="ＭＳ Ｐゴシック" panose="020B0600070205080204" pitchFamily="34" charset="-128"/>
              </a:rPr>
              <a:t>All of these factors are not part of classification. The exception is gender. Gender does not impact on classification in itself, but to encourage female athletes to play wheelchair rugby, </a:t>
            </a:r>
            <a:r>
              <a:rPr lang="pl-PL" altLang="nl-NL" dirty="0">
                <a:latin typeface="Times New Roman" panose="02020603050405020304" pitchFamily="18" charset="0"/>
                <a:ea typeface="ＭＳ Ｐゴシック" panose="020B0600070205080204" pitchFamily="34" charset="-128"/>
              </a:rPr>
              <a:t>WWR</a:t>
            </a:r>
            <a:r>
              <a:rPr lang="nl-NL" altLang="nl-NL" dirty="0">
                <a:latin typeface="Times New Roman" panose="02020603050405020304" pitchFamily="18" charset="0"/>
                <a:ea typeface="ＭＳ Ｐゴシック" panose="020B0600070205080204" pitchFamily="34" charset="-128"/>
              </a:rPr>
              <a:t> has decided that if there is a female athlete on court, a line up can have 8.5 as total point value, instead of the normal 8.0 This is strictly a competion rule and not a classification rule. The athlete’s class stays the same.</a:t>
            </a:r>
          </a:p>
          <a:p>
            <a:pPr>
              <a:lnSpc>
                <a:spcPct val="90000"/>
              </a:lnSpc>
            </a:pPr>
            <a:r>
              <a:rPr lang="nl-NL" altLang="nl-NL" dirty="0">
                <a:latin typeface="Times New Roman" panose="02020603050405020304" pitchFamily="18" charset="0"/>
                <a:ea typeface="ＭＳ Ｐゴシック" panose="020B0600070205080204" pitchFamily="34" charset="-128"/>
              </a:rPr>
              <a:t>In some tournaments this competion rule can even be different. In a tournament like Bernd Best in Germany, a team can add 1.0 to the maximum score for the team line up per female athlete.</a:t>
            </a:r>
          </a:p>
          <a:p>
            <a:pPr>
              <a:lnSpc>
                <a:spcPct val="90000"/>
              </a:lnSpc>
            </a:pPr>
            <a:r>
              <a:rPr lang="nl-NL" altLang="nl-NL" dirty="0">
                <a:latin typeface="Times New Roman" panose="02020603050405020304" pitchFamily="18" charset="0"/>
                <a:ea typeface="ＭＳ Ｐゴシック" panose="020B0600070205080204" pitchFamily="34" charset="-128"/>
              </a:rPr>
              <a:t>In most individual sports men and women compete in a separate competition because of the impact of gender on maximum performance. However, this is not possible in wheelchair rugby untill today, because of the low number of female athletes.</a:t>
            </a:r>
          </a:p>
          <a:p>
            <a:pPr>
              <a:lnSpc>
                <a:spcPct val="90000"/>
              </a:lnSpc>
            </a:pPr>
            <a:endParaRPr lang="nl-NL" altLang="nl-NL" dirty="0">
              <a:latin typeface="Times New Roman" panose="02020603050405020304" pitchFamily="18" charset="0"/>
              <a:ea typeface="ＭＳ Ｐゴシック" panose="020B0600070205080204" pitchFamily="34" charset="-128"/>
            </a:endParaRPr>
          </a:p>
          <a:p>
            <a:pPr>
              <a:lnSpc>
                <a:spcPct val="90000"/>
              </a:lnSpc>
            </a:pPr>
            <a:r>
              <a:rPr lang="nl-NL" altLang="nl-NL" dirty="0">
                <a:latin typeface="Times New Roman" panose="02020603050405020304" pitchFamily="18" charset="0"/>
                <a:ea typeface="ＭＳ Ｐゴシック" panose="020B0600070205080204" pitchFamily="34" charset="-128"/>
              </a:rPr>
              <a:t>Equipment is not part of classification in wheelchair rugby. The competion rules decide which equipment type and size is allowed. Within those rules, athletes can use any types of gloves, strappings and wheelchair set up they like. Some athletes are very clever in developing their own equipment that helps them to perform. If on court performance does not seem to match with function and activities observed in the first part of the bench test, classifiers should have an understanding of what is the role of equipment in the perfromance on court is. Athletes are usually very keen in showing there equipment and explaining what it does for their performance.</a:t>
            </a: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12</a:t>
            </a:fld>
            <a:endParaRPr lang="pl-PL"/>
          </a:p>
        </p:txBody>
      </p:sp>
    </p:spTree>
    <p:extLst>
      <p:ext uri="{BB962C8B-B14F-4D97-AF65-F5344CB8AC3E}">
        <p14:creationId xmlns:p14="http://schemas.microsoft.com/office/powerpoint/2010/main" val="124289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nl-NL" altLang="nl-NL" dirty="0">
                <a:latin typeface="Times New Roman" panose="02020603050405020304" pitchFamily="18" charset="0"/>
                <a:ea typeface="ＭＳ Ｐゴシック" panose="020B0600070205080204" pitchFamily="34" charset="-128"/>
              </a:rPr>
              <a:t>In our classification system, we currently measure impaired strength and limb length deficiencies. </a:t>
            </a:r>
          </a:p>
          <a:p>
            <a:r>
              <a:rPr lang="nl-NL" altLang="nl-NL" dirty="0">
                <a:latin typeface="Times New Roman" panose="02020603050405020304" pitchFamily="18" charset="0"/>
                <a:ea typeface="ＭＳ Ｐゴシック" panose="020B0600070205080204" pitchFamily="34" charset="-128"/>
              </a:rPr>
              <a:t>In the remarks we can add impairments in passive ROM. This does have a defined profile in the trunk tests (as part of test 3,4 and 5 where both active and passive range count for the result of the test), but it does not have a defined profile in the arm and hand classes. </a:t>
            </a:r>
          </a:p>
          <a:p>
            <a:r>
              <a:rPr lang="nl-NL" altLang="nl-NL" dirty="0">
                <a:latin typeface="Times New Roman" panose="02020603050405020304" pitchFamily="18" charset="0"/>
                <a:ea typeface="ＭＳ Ｐゴシック" panose="020B0600070205080204" pitchFamily="34" charset="-128"/>
              </a:rPr>
              <a:t>Also, impairments in coordination do not have a dedicated test procedure and defined profile. </a:t>
            </a:r>
          </a:p>
          <a:p>
            <a:r>
              <a:rPr lang="nl-NL" altLang="nl-NL" dirty="0">
                <a:latin typeface="Times New Roman" panose="02020603050405020304" pitchFamily="18" charset="0"/>
                <a:ea typeface="ＭＳ Ｐゴシック" panose="020B0600070205080204" pitchFamily="34" charset="-128"/>
              </a:rPr>
              <a:t>For range and coordination impairments we watch the impact in sport specific activities and on court performance. This is not ideal, but a reliable and valid test for measuring these impairments is not available at this moment. Expert opinion is the best option at this moment. Development of tests to test these impairments and validate them for their impact on performance will be subject of future development.</a:t>
            </a:r>
          </a:p>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14</a:t>
            </a:fld>
            <a:endParaRPr lang="pl-PL"/>
          </a:p>
        </p:txBody>
      </p:sp>
    </p:spTree>
    <p:extLst>
      <p:ext uri="{BB962C8B-B14F-4D97-AF65-F5344CB8AC3E}">
        <p14:creationId xmlns:p14="http://schemas.microsoft.com/office/powerpoint/2010/main" val="173816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19</a:t>
            </a:fld>
            <a:endParaRPr lang="pl-PL"/>
          </a:p>
        </p:txBody>
      </p:sp>
    </p:spTree>
    <p:extLst>
      <p:ext uri="{BB962C8B-B14F-4D97-AF65-F5344CB8AC3E}">
        <p14:creationId xmlns:p14="http://schemas.microsoft.com/office/powerpoint/2010/main" val="415246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MIC </a:t>
            </a:r>
            <a:r>
              <a:rPr lang="pl-PL" dirty="0" err="1"/>
              <a:t>Flow</a:t>
            </a:r>
            <a:r>
              <a:rPr lang="pl-PL" dirty="0"/>
              <a:t> Chart </a:t>
            </a:r>
            <a:r>
              <a:rPr lang="pl-PL" dirty="0" err="1"/>
              <a:t>has</a:t>
            </a:r>
            <a:r>
              <a:rPr lang="pl-PL" dirty="0"/>
              <a:t> to be </a:t>
            </a:r>
            <a:r>
              <a:rPr lang="pl-PL" dirty="0" err="1"/>
              <a:t>changed</a:t>
            </a:r>
            <a:r>
              <a:rPr lang="pl-PL" dirty="0"/>
              <a:t> </a:t>
            </a:r>
            <a:r>
              <a:rPr lang="pl-PL" dirty="0" err="1"/>
              <a:t>after</a:t>
            </a:r>
            <a:r>
              <a:rPr lang="pl-PL" dirty="0"/>
              <a:t> Tokio, </a:t>
            </a:r>
            <a:r>
              <a:rPr lang="pl-PL" dirty="0" err="1"/>
              <a:t>after</a:t>
            </a:r>
            <a:r>
              <a:rPr lang="pl-PL" dirty="0"/>
              <a:t> 1st of </a:t>
            </a:r>
            <a:r>
              <a:rPr lang="pl-PL" dirty="0" err="1"/>
              <a:t>October</a:t>
            </a:r>
            <a:r>
              <a:rPr lang="pl-PL" dirty="0"/>
              <a:t> 2021. </a:t>
            </a:r>
          </a:p>
        </p:txBody>
      </p:sp>
      <p:sp>
        <p:nvSpPr>
          <p:cNvPr id="4" name="Symbol zastępczy numeru slajdu 3"/>
          <p:cNvSpPr>
            <a:spLocks noGrp="1"/>
          </p:cNvSpPr>
          <p:nvPr>
            <p:ph type="sldNum" sz="quarter" idx="5"/>
          </p:nvPr>
        </p:nvSpPr>
        <p:spPr/>
        <p:txBody>
          <a:bodyPr/>
          <a:lstStyle/>
          <a:p>
            <a:fld id="{0260E858-6C23-4D60-9535-763C4B2171A8}" type="slidenum">
              <a:rPr lang="pl-PL" smtClean="0"/>
              <a:t>20</a:t>
            </a:fld>
            <a:endParaRPr lang="pl-PL"/>
          </a:p>
        </p:txBody>
      </p:sp>
    </p:spTree>
    <p:extLst>
      <p:ext uri="{BB962C8B-B14F-4D97-AF65-F5344CB8AC3E}">
        <p14:creationId xmlns:p14="http://schemas.microsoft.com/office/powerpoint/2010/main" val="208003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25</a:t>
            </a:fld>
            <a:endParaRPr lang="pl-PL"/>
          </a:p>
        </p:txBody>
      </p:sp>
    </p:spTree>
    <p:extLst>
      <p:ext uri="{BB962C8B-B14F-4D97-AF65-F5344CB8AC3E}">
        <p14:creationId xmlns:p14="http://schemas.microsoft.com/office/powerpoint/2010/main" val="61962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7">
            <a:extLst>
              <a:ext uri="{FF2B5EF4-FFF2-40B4-BE49-F238E27FC236}">
                <a16:creationId xmlns:a16="http://schemas.microsoft.com/office/drawing/2014/main" id="{2787B81A-0AAC-4D14-8257-3AECAB1D55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fld id="{E75028DE-6EEE-400C-8C99-CAECAA5D565E}" type="slidenum">
              <a:rPr lang="en-US" altLang="nl-NL">
                <a:latin typeface="Times New Roman" panose="02020603050405020304" pitchFamily="18" charset="0"/>
              </a:rPr>
              <a:pPr/>
              <a:t>26</a:t>
            </a:fld>
            <a:endParaRPr lang="en-US" altLang="nl-NL">
              <a:latin typeface="Times New Roman" panose="02020603050405020304" pitchFamily="18" charset="0"/>
            </a:endParaRPr>
          </a:p>
        </p:txBody>
      </p:sp>
      <p:sp>
        <p:nvSpPr>
          <p:cNvPr id="64515" name="Rectangle 7">
            <a:extLst>
              <a:ext uri="{FF2B5EF4-FFF2-40B4-BE49-F238E27FC236}">
                <a16:creationId xmlns:a16="http://schemas.microsoft.com/office/drawing/2014/main" id="{8B3F76DD-46EC-4C57-A964-C68A97AA3F0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r" eaLnBrk="1" hangingPunct="1"/>
            <a:fld id="{81C17B42-32E6-48EC-A17F-0F5FA42C345E}" type="slidenum">
              <a:rPr lang="nl-NL" altLang="nl-NL" sz="1200">
                <a:latin typeface="Arial" panose="020B0604020202020204" pitchFamily="34" charset="0"/>
              </a:rPr>
              <a:pPr algn="r" eaLnBrk="1" hangingPunct="1"/>
              <a:t>26</a:t>
            </a:fld>
            <a:endParaRPr lang="nl-NL" altLang="nl-NL" sz="1200">
              <a:latin typeface="Arial" panose="020B0604020202020204" pitchFamily="34" charset="0"/>
            </a:endParaRPr>
          </a:p>
        </p:txBody>
      </p:sp>
      <p:sp>
        <p:nvSpPr>
          <p:cNvPr id="64516" name="Rectangle 2">
            <a:extLst>
              <a:ext uri="{FF2B5EF4-FFF2-40B4-BE49-F238E27FC236}">
                <a16:creationId xmlns:a16="http://schemas.microsoft.com/office/drawing/2014/main" id="{13423CED-6CF5-4CB1-94D4-0E47AA694F8D}"/>
              </a:ext>
            </a:extLst>
          </p:cNvPr>
          <p:cNvSpPr>
            <a:spLocks noGrp="1" noRot="1" noChangeAspect="1" noChangeArrowheads="1" noTextEdit="1"/>
          </p:cNvSpPr>
          <p:nvPr>
            <p:ph type="sldImg"/>
          </p:nvPr>
        </p:nvSpPr>
        <p:spPr>
          <a:xfrm>
            <a:off x="381000" y="685800"/>
            <a:ext cx="6096000" cy="3429000"/>
          </a:xfrm>
          <a:ln/>
        </p:spPr>
      </p:sp>
      <p:sp>
        <p:nvSpPr>
          <p:cNvPr id="64517" name="Rectangle 3">
            <a:extLst>
              <a:ext uri="{FF2B5EF4-FFF2-40B4-BE49-F238E27FC236}">
                <a16:creationId xmlns:a16="http://schemas.microsoft.com/office/drawing/2014/main" id="{8BEB20D7-A286-40F7-B979-743E400079AB}"/>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r>
              <a:rPr lang="en-GB" altLang="nl-NL" dirty="0">
                <a:latin typeface="Times New Roman" panose="02020603050405020304" pitchFamily="18" charset="0"/>
                <a:ea typeface="ＭＳ Ｐゴシック" panose="020B0600070205080204" pitchFamily="34" charset="-128"/>
              </a:rPr>
              <a:t>To prevent extensive testing of athletes with complete impairment in the trunk, we developed a set of </a:t>
            </a:r>
            <a:r>
              <a:rPr lang="pl-PL" altLang="nl-NL" dirty="0">
                <a:latin typeface="Times New Roman" panose="02020603050405020304" pitchFamily="18" charset="0"/>
                <a:ea typeface="ＭＳ Ｐゴシック" panose="020B0600070205080204" pitchFamily="34" charset="-128"/>
              </a:rPr>
              <a:t>8</a:t>
            </a:r>
            <a:r>
              <a:rPr lang="en-GB" altLang="nl-NL" dirty="0">
                <a:latin typeface="Times New Roman" panose="02020603050405020304" pitchFamily="18" charset="0"/>
                <a:ea typeface="ＭＳ Ｐゴシック" panose="020B0600070205080204" pitchFamily="34" charset="-128"/>
              </a:rPr>
              <a:t> tests of increasing difficulty. The tests are arranged in an algorithm as shown on the slide. After failure of one or more tests, the evaluation of trunk impairment ends and other tests do not need to be done. For example, in the first test the athlete needs to sit fully upright and unsupported. If the athlete fails to perform, or can only perform this test with compensations (support of arms, or maximum spinal lordosis or kyphosis) the evaluation of trunk ends and the other seven tests do not need to be done. </a:t>
            </a:r>
          </a:p>
          <a:p>
            <a:pPr eaLnBrk="1" hangingPunct="1"/>
            <a:endParaRPr lang="pl-PL" altLang="nl-NL" dirty="0">
              <a:latin typeface="Times New Roman" panose="02020603050405020304" pitchFamily="18" charset="0"/>
              <a:ea typeface="ＭＳ Ｐゴシック" panose="020B0600070205080204" pitchFamily="34" charset="-128"/>
            </a:endParaRPr>
          </a:p>
          <a:p>
            <a:r>
              <a:rPr lang="en-US" sz="1800" dirty="0">
                <a:solidFill>
                  <a:srgbClr val="000000"/>
                </a:solidFill>
                <a:latin typeface="Arial" panose="020B0604020202020204" pitchFamily="34" charset="0"/>
              </a:rPr>
              <a:t>Adequate </a:t>
            </a:r>
            <a:r>
              <a:rPr lang="en-US" sz="1800" dirty="0" err="1">
                <a:solidFill>
                  <a:srgbClr val="000000"/>
                </a:solidFill>
                <a:latin typeface="Arial" panose="020B0604020202020204" pitchFamily="34" charset="0"/>
              </a:rPr>
              <a:t>stabilisation</a:t>
            </a:r>
            <a:r>
              <a:rPr lang="en-US" sz="1800" dirty="0">
                <a:solidFill>
                  <a:srgbClr val="000000"/>
                </a:solidFill>
                <a:latin typeface="Arial" panose="020B0604020202020204" pitchFamily="34" charset="0"/>
              </a:rPr>
              <a:t> of the pelvis by Classifiers is essential for tests 3,4 and 5.  Adequate </a:t>
            </a:r>
            <a:r>
              <a:rPr lang="en-US" sz="1800" dirty="0" err="1">
                <a:solidFill>
                  <a:srgbClr val="000000"/>
                </a:solidFill>
                <a:latin typeface="Arial" panose="020B0604020202020204" pitchFamily="34" charset="0"/>
              </a:rPr>
              <a:t>stabilisation</a:t>
            </a:r>
            <a:r>
              <a:rPr lang="en-US" sz="1800" dirty="0">
                <a:solidFill>
                  <a:srgbClr val="000000"/>
                </a:solidFill>
                <a:latin typeface="Arial" panose="020B0604020202020204" pitchFamily="34" charset="0"/>
              </a:rPr>
              <a:t> of the pelvis should be achieved through fixating both of the</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athlete’s legs to the plinth, with the classifier’s hands on the proximal one third of the</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thighs, close to the hips.  This may require one or two Classifiers.  Failure to stabilize</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adequately may result in an inaccurate trunk score.  </a:t>
            </a:r>
          </a:p>
          <a:p>
            <a:r>
              <a:rPr lang="en-US" sz="1800" dirty="0">
                <a:solidFill>
                  <a:srgbClr val="000000"/>
                </a:solidFill>
                <a:latin typeface="Arial" panose="020B0604020202020204" pitchFamily="34" charset="0"/>
              </a:rPr>
              <a:t>If an Athlete fails a test, this result must be consistent with the Athlete’s health</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condition/impairment.  For example, Athletes who have limb deficiency, and no other</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identified health condition/impairment, should not fail tests 3, 4 or 5.  If these Athletes</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fail one of these tests, then a valid reason for this must be identified.  Repeated testing</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by Classifiers may be required while ensuring adequate </a:t>
            </a:r>
            <a:r>
              <a:rPr lang="en-US" sz="1800" dirty="0" err="1">
                <a:solidFill>
                  <a:srgbClr val="000000"/>
                </a:solidFill>
                <a:latin typeface="Arial" panose="020B0604020202020204" pitchFamily="34" charset="0"/>
              </a:rPr>
              <a:t>stabilisation</a:t>
            </a:r>
            <a:r>
              <a:rPr lang="en-US" sz="1800" dirty="0">
                <a:solidFill>
                  <a:srgbClr val="000000"/>
                </a:solidFill>
                <a:latin typeface="Arial" panose="020B0604020202020204" pitchFamily="34" charset="0"/>
              </a:rPr>
              <a:t>.   </a:t>
            </a:r>
          </a:p>
          <a:p>
            <a:r>
              <a:rPr lang="en-US" sz="1800" dirty="0">
                <a:solidFill>
                  <a:srgbClr val="000000"/>
                </a:solidFill>
                <a:latin typeface="Arial" panose="020B0604020202020204" pitchFamily="34" charset="0"/>
              </a:rPr>
              <a:t>If Classifiers are unable to identify a valid reason for an Athlete failing a specific trunk</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test, based on the health condition/impairment type identified, then a trunk score</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cannot be allocated. This means that an </a:t>
            </a:r>
            <a:r>
              <a:rPr lang="pl-PL" sz="1800" dirty="0">
                <a:solidFill>
                  <a:srgbClr val="000000"/>
                </a:solidFill>
                <a:latin typeface="Arial" panose="020B0604020202020204" pitchFamily="34" charset="0"/>
              </a:rPr>
              <a:t>WWR</a:t>
            </a:r>
            <a:r>
              <a:rPr lang="en-US" sz="1800" dirty="0">
                <a:solidFill>
                  <a:srgbClr val="000000"/>
                </a:solidFill>
                <a:latin typeface="Arial" panose="020B0604020202020204" pitchFamily="34" charset="0"/>
              </a:rPr>
              <a:t> sport class cannot be allocated until</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the Athlete can present medical diagnostic information that provides evidence of an</a:t>
            </a:r>
            <a:r>
              <a:rPr lang="pl-PL"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additional eligible health condition/impairment type that explains the results of the</a:t>
            </a:r>
          </a:p>
          <a:p>
            <a:r>
              <a:rPr lang="pl-PL" sz="1800" dirty="0" err="1">
                <a:solidFill>
                  <a:srgbClr val="000000"/>
                </a:solidFill>
                <a:latin typeface="Arial" panose="020B0604020202020204" pitchFamily="34" charset="0"/>
              </a:rPr>
              <a:t>trunk</a:t>
            </a:r>
            <a:r>
              <a:rPr lang="pl-PL" sz="1800" dirty="0">
                <a:solidFill>
                  <a:srgbClr val="000000"/>
                </a:solidFill>
                <a:latin typeface="Arial" panose="020B0604020202020204" pitchFamily="34" charset="0"/>
              </a:rPr>
              <a:t> </a:t>
            </a:r>
            <a:r>
              <a:rPr lang="pl-PL" sz="1800" dirty="0" err="1">
                <a:solidFill>
                  <a:srgbClr val="000000"/>
                </a:solidFill>
                <a:latin typeface="Arial" panose="020B0604020202020204" pitchFamily="34" charset="0"/>
              </a:rPr>
              <a:t>testing</a:t>
            </a:r>
            <a:r>
              <a:rPr lang="pl-PL" sz="1800" dirty="0">
                <a:solidFill>
                  <a:srgbClr val="000000"/>
                </a:solidFill>
                <a:latin typeface="Arial" panose="020B0604020202020204" pitchFamily="34" charset="0"/>
              </a:rPr>
              <a:t>. </a:t>
            </a:r>
          </a:p>
          <a:p>
            <a:r>
              <a:rPr lang="en-US" sz="1800" dirty="0">
                <a:solidFill>
                  <a:srgbClr val="000000"/>
                </a:solidFill>
                <a:latin typeface="Arial" panose="020B0604020202020204" pitchFamily="34" charset="0"/>
              </a:rPr>
              <a:t>Technical assessment and observation assessment must also be consistent with the </a:t>
            </a:r>
            <a:r>
              <a:rPr lang="pl-PL" sz="1800" dirty="0">
                <a:solidFill>
                  <a:srgbClr val="000000"/>
                </a:solidFill>
                <a:latin typeface="Arial" panose="020B0604020202020204" pitchFamily="34" charset="0"/>
              </a:rPr>
              <a:t> </a:t>
            </a:r>
            <a:r>
              <a:rPr lang="pl-PL" sz="1800" dirty="0" err="1">
                <a:solidFill>
                  <a:srgbClr val="000000"/>
                </a:solidFill>
                <a:latin typeface="Arial" panose="020B0604020202020204" pitchFamily="34" charset="0"/>
              </a:rPr>
              <a:t>trunk</a:t>
            </a:r>
            <a:r>
              <a:rPr lang="pl-PL" sz="1800" dirty="0">
                <a:solidFill>
                  <a:srgbClr val="000000"/>
                </a:solidFill>
                <a:latin typeface="Arial" panose="020B0604020202020204" pitchFamily="34" charset="0"/>
              </a:rPr>
              <a:t> </a:t>
            </a:r>
            <a:r>
              <a:rPr lang="pl-PL" sz="1800" dirty="0" err="1">
                <a:solidFill>
                  <a:srgbClr val="000000"/>
                </a:solidFill>
                <a:latin typeface="Arial" panose="020B0604020202020204" pitchFamily="34" charset="0"/>
              </a:rPr>
              <a:t>score</a:t>
            </a:r>
            <a:r>
              <a:rPr lang="pl-PL" sz="1800" dirty="0">
                <a:solidFill>
                  <a:srgbClr val="000000"/>
                </a:solidFill>
                <a:latin typeface="Arial" panose="020B0604020202020204" pitchFamily="34" charset="0"/>
              </a:rPr>
              <a:t> </a:t>
            </a:r>
            <a:r>
              <a:rPr lang="pl-PL" sz="1800" dirty="0" err="1">
                <a:solidFill>
                  <a:srgbClr val="000000"/>
                </a:solidFill>
                <a:latin typeface="Arial" panose="020B0604020202020204" pitchFamily="34" charset="0"/>
              </a:rPr>
              <a:t>allocated</a:t>
            </a:r>
            <a:r>
              <a:rPr lang="pl-PL" sz="1800" dirty="0">
                <a:solidFill>
                  <a:srgbClr val="000000"/>
                </a:solidFill>
                <a:latin typeface="Arial" panose="020B0604020202020204" pitchFamily="34" charset="0"/>
              </a:rPr>
              <a:t>.</a:t>
            </a:r>
          </a:p>
          <a:p>
            <a:r>
              <a:rPr lang="pl-PL" sz="1800" dirty="0">
                <a:solidFill>
                  <a:srgbClr val="000000"/>
                </a:solidFill>
                <a:latin typeface="Calibri" panose="020F0502020204030204" pitchFamily="34" charset="0"/>
              </a:rPr>
              <a:t> </a:t>
            </a:r>
            <a:endParaRPr lang="en-GB" altLang="nl-NL" dirty="0">
              <a:latin typeface="Times New Roman" panose="02020603050405020304" pitchFamily="18" charset="0"/>
              <a:ea typeface="ＭＳ Ｐゴシック" panose="020B0600070205080204" pitchFamily="34" charset="-128"/>
            </a:endParaRPr>
          </a:p>
          <a:p>
            <a:pPr eaLnBrk="1" hangingPunct="1"/>
            <a:endParaRPr lang="nl-NL" altLang="nl-NL"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260E858-6C23-4D60-9535-763C4B2171A8}" type="slidenum">
              <a:rPr lang="pl-PL" smtClean="0"/>
              <a:t>27</a:t>
            </a:fld>
            <a:endParaRPr lang="pl-PL"/>
          </a:p>
        </p:txBody>
      </p:sp>
    </p:spTree>
    <p:extLst>
      <p:ext uri="{BB962C8B-B14F-4D97-AF65-F5344CB8AC3E}">
        <p14:creationId xmlns:p14="http://schemas.microsoft.com/office/powerpoint/2010/main" val="26961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DED25E-FECD-433D-9246-AD1809284E1E}"/>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40EF6B71-B0ED-48C0-9D10-D06CD6B51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29A1CB91-BC91-4C43-881F-D75C53669B5A}"/>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5" name="Symbol zastępczy stopki 4">
            <a:extLst>
              <a:ext uri="{FF2B5EF4-FFF2-40B4-BE49-F238E27FC236}">
                <a16:creationId xmlns:a16="http://schemas.microsoft.com/office/drawing/2014/main" id="{54F9A004-9253-4B14-AC25-63AEBB5AAF2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DB4708F-347D-47DE-AC01-D7EBCF5855F6}"/>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3512590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22DCD4-8B4F-4730-8BD7-B533B66737A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5B4CB77-6318-4DAF-AE2F-34697328931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C46994E-C78D-42C3-AF54-D88B622B69EF}"/>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5" name="Symbol zastępczy stopki 4">
            <a:extLst>
              <a:ext uri="{FF2B5EF4-FFF2-40B4-BE49-F238E27FC236}">
                <a16:creationId xmlns:a16="http://schemas.microsoft.com/office/drawing/2014/main" id="{99249428-2FBB-4025-B307-2FA0126D902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D1D6E28-D124-4FAA-B0B2-4ABD3A2067A2}"/>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424968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33543D42-CE6F-4A74-8C7D-74A5A8E9586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17D0F1E-8D2B-42BC-9784-B0360CA0C1D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DB46319-A889-4CD4-83A7-1413F919CB14}"/>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5" name="Symbol zastępczy stopki 4">
            <a:extLst>
              <a:ext uri="{FF2B5EF4-FFF2-40B4-BE49-F238E27FC236}">
                <a16:creationId xmlns:a16="http://schemas.microsoft.com/office/drawing/2014/main" id="{CA272AB8-96D7-40C4-8737-1386EC7A07D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BBCD7E6-81AE-4627-9CBB-E1EE85760A6D}"/>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1111673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AFCD61CA-3981-4699-AA49-63E14FB32CDC}"/>
              </a:ext>
            </a:extLst>
          </p:cNvPr>
          <p:cNvSpPr>
            <a:spLocks noGrp="1" noChangeArrowheads="1"/>
          </p:cNvSpPr>
          <p:nvPr>
            <p:ph type="dt" sz="half" idx="10"/>
          </p:nvPr>
        </p:nvSpPr>
        <p:spPr>
          <a:ln/>
        </p:spPr>
        <p:txBody>
          <a:bodyPr/>
          <a:lstStyle>
            <a:lvl1pPr>
              <a:defRPr/>
            </a:lvl1pPr>
          </a:lstStyle>
          <a:p>
            <a:pPr>
              <a:defRPr/>
            </a:pPr>
            <a:endParaRPr lang="nl-NL" altLang="en-US"/>
          </a:p>
        </p:txBody>
      </p:sp>
      <p:sp>
        <p:nvSpPr>
          <p:cNvPr id="4" name="Rectangle 3">
            <a:extLst>
              <a:ext uri="{FF2B5EF4-FFF2-40B4-BE49-F238E27FC236}">
                <a16:creationId xmlns:a16="http://schemas.microsoft.com/office/drawing/2014/main" id="{11A848EC-A99E-49A2-8D07-AA0852E2020B}"/>
              </a:ext>
            </a:extLst>
          </p:cNvPr>
          <p:cNvSpPr>
            <a:spLocks noGrp="1" noChangeArrowheads="1"/>
          </p:cNvSpPr>
          <p:nvPr>
            <p:ph type="sldNum" sz="quarter" idx="11"/>
          </p:nvPr>
        </p:nvSpPr>
        <p:spPr>
          <a:ln/>
        </p:spPr>
        <p:txBody>
          <a:bodyPr/>
          <a:lstStyle>
            <a:lvl1pPr>
              <a:defRPr/>
            </a:lvl1pPr>
          </a:lstStyle>
          <a:p>
            <a:fld id="{801B5F3A-47AC-4E8C-941D-0808DC654739}" type="slidenum">
              <a:rPr lang="nl-NL" altLang="nl-NL"/>
              <a:pPr/>
              <a:t>‹#›</a:t>
            </a:fld>
            <a:endParaRPr lang="nl-NL" altLang="nl-NL"/>
          </a:p>
        </p:txBody>
      </p:sp>
      <p:sp>
        <p:nvSpPr>
          <p:cNvPr id="5" name="Rectangle 14">
            <a:extLst>
              <a:ext uri="{FF2B5EF4-FFF2-40B4-BE49-F238E27FC236}">
                <a16:creationId xmlns:a16="http://schemas.microsoft.com/office/drawing/2014/main" id="{96BECC26-1097-4731-866E-9013850BC01A}"/>
              </a:ext>
            </a:extLst>
          </p:cNvPr>
          <p:cNvSpPr>
            <a:spLocks noGrp="1" noChangeArrowheads="1"/>
          </p:cNvSpPr>
          <p:nvPr>
            <p:ph type="ftr" sz="quarter" idx="12"/>
          </p:nvPr>
        </p:nvSpPr>
        <p:spPr>
          <a:ln/>
        </p:spPr>
        <p:txBody>
          <a:bodyPr/>
          <a:lstStyle>
            <a:lvl1pPr>
              <a:defRPr/>
            </a:lvl1pPr>
          </a:lstStyle>
          <a:p>
            <a:pPr>
              <a:defRPr/>
            </a:pPr>
            <a:endParaRPr lang="nl-NL" altLang="en-US"/>
          </a:p>
        </p:txBody>
      </p:sp>
    </p:spTree>
    <p:extLst>
      <p:ext uri="{BB962C8B-B14F-4D97-AF65-F5344CB8AC3E}">
        <p14:creationId xmlns:p14="http://schemas.microsoft.com/office/powerpoint/2010/main" val="91180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64BEB5C1-A66F-456B-B3A4-350077701E79}"/>
              </a:ext>
            </a:extLst>
          </p:cNvPr>
          <p:cNvSpPr>
            <a:spLocks noGrp="1" noChangeArrowheads="1"/>
          </p:cNvSpPr>
          <p:nvPr>
            <p:ph type="dt" sz="half" idx="10"/>
          </p:nvPr>
        </p:nvSpPr>
        <p:spPr>
          <a:ln/>
        </p:spPr>
        <p:txBody>
          <a:bodyPr/>
          <a:lstStyle>
            <a:lvl1pPr>
              <a:defRPr/>
            </a:lvl1pPr>
          </a:lstStyle>
          <a:p>
            <a:pPr>
              <a:defRPr/>
            </a:pPr>
            <a:endParaRPr lang="nl-NL" altLang="en-US"/>
          </a:p>
        </p:txBody>
      </p:sp>
      <p:sp>
        <p:nvSpPr>
          <p:cNvPr id="8" name="Rectangle 3">
            <a:extLst>
              <a:ext uri="{FF2B5EF4-FFF2-40B4-BE49-F238E27FC236}">
                <a16:creationId xmlns:a16="http://schemas.microsoft.com/office/drawing/2014/main" id="{17D19FA2-8BD0-4D7B-9DF7-05EE7D8D4CF4}"/>
              </a:ext>
            </a:extLst>
          </p:cNvPr>
          <p:cNvSpPr>
            <a:spLocks noGrp="1" noChangeArrowheads="1"/>
          </p:cNvSpPr>
          <p:nvPr>
            <p:ph type="sldNum" sz="quarter" idx="11"/>
          </p:nvPr>
        </p:nvSpPr>
        <p:spPr>
          <a:ln/>
        </p:spPr>
        <p:txBody>
          <a:bodyPr/>
          <a:lstStyle>
            <a:lvl1pPr>
              <a:defRPr/>
            </a:lvl1pPr>
          </a:lstStyle>
          <a:p>
            <a:fld id="{4A503EC4-E977-4872-B23E-0A119A7C547C}" type="slidenum">
              <a:rPr lang="nl-NL" altLang="nl-NL"/>
              <a:pPr/>
              <a:t>‹#›</a:t>
            </a:fld>
            <a:endParaRPr lang="nl-NL" altLang="nl-NL"/>
          </a:p>
        </p:txBody>
      </p:sp>
      <p:sp>
        <p:nvSpPr>
          <p:cNvPr id="9" name="Rectangle 14">
            <a:extLst>
              <a:ext uri="{FF2B5EF4-FFF2-40B4-BE49-F238E27FC236}">
                <a16:creationId xmlns:a16="http://schemas.microsoft.com/office/drawing/2014/main" id="{397368B4-C92F-4E5D-978A-A1CB24487302}"/>
              </a:ext>
            </a:extLst>
          </p:cNvPr>
          <p:cNvSpPr>
            <a:spLocks noGrp="1" noChangeArrowheads="1"/>
          </p:cNvSpPr>
          <p:nvPr>
            <p:ph type="ftr" sz="quarter" idx="12"/>
          </p:nvPr>
        </p:nvSpPr>
        <p:spPr>
          <a:ln/>
        </p:spPr>
        <p:txBody>
          <a:bodyPr/>
          <a:lstStyle>
            <a:lvl1pPr>
              <a:defRPr/>
            </a:lvl1pPr>
          </a:lstStyle>
          <a:p>
            <a:pPr>
              <a:defRPr/>
            </a:pPr>
            <a:endParaRPr lang="nl-NL" altLang="en-US"/>
          </a:p>
        </p:txBody>
      </p:sp>
    </p:spTree>
    <p:extLst>
      <p:ext uri="{BB962C8B-B14F-4D97-AF65-F5344CB8AC3E}">
        <p14:creationId xmlns:p14="http://schemas.microsoft.com/office/powerpoint/2010/main" val="1563855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FF0F189C-210C-4422-BA02-7660E20F3AA2}"/>
              </a:ext>
            </a:extLst>
          </p:cNvPr>
          <p:cNvSpPr>
            <a:spLocks noGrp="1" noChangeArrowheads="1"/>
          </p:cNvSpPr>
          <p:nvPr>
            <p:ph type="dt" sz="half" idx="10"/>
          </p:nvPr>
        </p:nvSpPr>
        <p:spPr>
          <a:ln/>
        </p:spPr>
        <p:txBody>
          <a:bodyPr/>
          <a:lstStyle>
            <a:lvl1pPr>
              <a:defRPr/>
            </a:lvl1pPr>
          </a:lstStyle>
          <a:p>
            <a:pPr>
              <a:defRPr/>
            </a:pPr>
            <a:endParaRPr lang="nl-NL" altLang="en-US"/>
          </a:p>
        </p:txBody>
      </p:sp>
      <p:sp>
        <p:nvSpPr>
          <p:cNvPr id="6" name="Rectangle 3">
            <a:extLst>
              <a:ext uri="{FF2B5EF4-FFF2-40B4-BE49-F238E27FC236}">
                <a16:creationId xmlns:a16="http://schemas.microsoft.com/office/drawing/2014/main" id="{719F5606-7DEF-47BD-AFAB-5F69D7016C0C}"/>
              </a:ext>
            </a:extLst>
          </p:cNvPr>
          <p:cNvSpPr>
            <a:spLocks noGrp="1" noChangeArrowheads="1"/>
          </p:cNvSpPr>
          <p:nvPr>
            <p:ph type="sldNum" sz="quarter" idx="11"/>
          </p:nvPr>
        </p:nvSpPr>
        <p:spPr>
          <a:ln/>
        </p:spPr>
        <p:txBody>
          <a:bodyPr/>
          <a:lstStyle>
            <a:lvl1pPr>
              <a:defRPr/>
            </a:lvl1pPr>
          </a:lstStyle>
          <a:p>
            <a:fld id="{7D3EBC86-4269-4079-9595-440A3B695D75}" type="slidenum">
              <a:rPr lang="nl-NL" altLang="nl-NL"/>
              <a:pPr/>
              <a:t>‹#›</a:t>
            </a:fld>
            <a:endParaRPr lang="nl-NL" altLang="nl-NL"/>
          </a:p>
        </p:txBody>
      </p:sp>
      <p:sp>
        <p:nvSpPr>
          <p:cNvPr id="7" name="Rectangle 14">
            <a:extLst>
              <a:ext uri="{FF2B5EF4-FFF2-40B4-BE49-F238E27FC236}">
                <a16:creationId xmlns:a16="http://schemas.microsoft.com/office/drawing/2014/main" id="{241CE0D2-ED04-4F8D-8D19-E3EC73FDD511}"/>
              </a:ext>
            </a:extLst>
          </p:cNvPr>
          <p:cNvSpPr>
            <a:spLocks noGrp="1" noChangeArrowheads="1"/>
          </p:cNvSpPr>
          <p:nvPr>
            <p:ph type="ftr" sz="quarter" idx="12"/>
          </p:nvPr>
        </p:nvSpPr>
        <p:spPr>
          <a:ln/>
        </p:spPr>
        <p:txBody>
          <a:bodyPr/>
          <a:lstStyle>
            <a:lvl1pPr>
              <a:defRPr/>
            </a:lvl1pPr>
          </a:lstStyle>
          <a:p>
            <a:pPr>
              <a:defRPr/>
            </a:pPr>
            <a:endParaRPr lang="nl-NL" altLang="en-US"/>
          </a:p>
        </p:txBody>
      </p:sp>
    </p:spTree>
    <p:extLst>
      <p:ext uri="{BB962C8B-B14F-4D97-AF65-F5344CB8AC3E}">
        <p14:creationId xmlns:p14="http://schemas.microsoft.com/office/powerpoint/2010/main" val="3026370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80540E-0E6E-4A7B-B8A9-11160C79F39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3EF0CAF-5536-4516-8B8E-B03A2575E9B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3E5D950-2A45-490A-9E7A-A6240783936F}"/>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5" name="Symbol zastępczy stopki 4">
            <a:extLst>
              <a:ext uri="{FF2B5EF4-FFF2-40B4-BE49-F238E27FC236}">
                <a16:creationId xmlns:a16="http://schemas.microsoft.com/office/drawing/2014/main" id="{E70377A0-72F2-4CF1-856D-5DE14115E80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3E0C710-A019-4B70-93EB-F0C69E9D0827}"/>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389505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0E60D6-478E-4593-8207-8BE8996DE43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FC8F0459-C55B-4311-8ED5-63F3DCCEF3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D71E029C-EB2C-4D76-878A-B6F0A2855F53}"/>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5" name="Symbol zastępczy stopki 4">
            <a:extLst>
              <a:ext uri="{FF2B5EF4-FFF2-40B4-BE49-F238E27FC236}">
                <a16:creationId xmlns:a16="http://schemas.microsoft.com/office/drawing/2014/main" id="{C6A37BD9-1FCA-446C-81AE-D489C09EA7B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9D67B89-DD52-498B-B308-C4A99CFEFA08}"/>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152204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268D85-A3A1-440B-93BC-2BA7AE6780E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5AF7CB4-D786-4F81-9447-A596B6FE88BD}"/>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DD35172-1BCA-4D6D-907F-8AC2171F1ED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0B17AC3-011F-4D53-8534-1072C9AC3B9E}"/>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6" name="Symbol zastępczy stopki 5">
            <a:extLst>
              <a:ext uri="{FF2B5EF4-FFF2-40B4-BE49-F238E27FC236}">
                <a16:creationId xmlns:a16="http://schemas.microsoft.com/office/drawing/2014/main" id="{C70A9934-3744-4D71-997A-90FA48DFF6C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4965217-BDD8-47B6-998D-03BD227F5C31}"/>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363899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FE1C0D-636A-4720-9293-679FF4F3E049}"/>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0E76D367-C355-41D9-955B-4B59DE02B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33808698-EA03-44CA-91F8-3E6ECA118E9C}"/>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C12A160-1EAA-4F76-A472-16B4F485AD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6725197-338D-4535-AD15-CD1690BB9A0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D4BFFB6-2E42-4BFF-9B4E-D3EBB23908C2}"/>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8" name="Symbol zastępczy stopki 7">
            <a:extLst>
              <a:ext uri="{FF2B5EF4-FFF2-40B4-BE49-F238E27FC236}">
                <a16:creationId xmlns:a16="http://schemas.microsoft.com/office/drawing/2014/main" id="{AB4406B7-B851-41FF-8C2B-54E363A4C05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1CD1E855-53AC-473C-9D11-1FE02B9C8662}"/>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555233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4BF912-A03E-4EA3-97C7-B47B192653E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67D17DEC-7F8F-431B-BA02-4E914109FC29}"/>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4" name="Symbol zastępczy stopki 3">
            <a:extLst>
              <a:ext uri="{FF2B5EF4-FFF2-40B4-BE49-F238E27FC236}">
                <a16:creationId xmlns:a16="http://schemas.microsoft.com/office/drawing/2014/main" id="{901B62C0-B322-4709-8579-63B8A7CEE54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FC019EBD-CB53-432A-B6B0-FC646E8051CC}"/>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102278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F710A300-192B-477A-9D45-C510B6FB22DB}"/>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3" name="Symbol zastępczy stopki 2">
            <a:extLst>
              <a:ext uri="{FF2B5EF4-FFF2-40B4-BE49-F238E27FC236}">
                <a16:creationId xmlns:a16="http://schemas.microsoft.com/office/drawing/2014/main" id="{B4E321F7-985F-4A70-8FFE-3D522D021D80}"/>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67E5663-4F64-4AAE-B898-7A5194ACA402}"/>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419733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0CCFD5-BA5B-46BB-982D-93D64118B8E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535E90F-8F47-4FC6-BE75-E99031EDC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F84B831-ABDB-4FB9-84F7-0BE43B6C5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6E9906E-A081-4C6F-9BA1-5B908C3D67A5}"/>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6" name="Symbol zastępczy stopki 5">
            <a:extLst>
              <a:ext uri="{FF2B5EF4-FFF2-40B4-BE49-F238E27FC236}">
                <a16:creationId xmlns:a16="http://schemas.microsoft.com/office/drawing/2014/main" id="{5C15CDCD-692F-4EED-8B0B-526CE1CFCAD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2DA539B-7D97-43FA-AEB3-AA7CDA68C09A}"/>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265319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7AB40C-516A-4DEA-95EE-31830F12496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99FD9E14-2266-4296-924C-8FE6E8F3A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29CE9515-7B92-408D-A1E5-86843B7D7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A96376D-5BA8-45DB-9BD2-8DB7671E56CD}"/>
              </a:ext>
            </a:extLst>
          </p:cNvPr>
          <p:cNvSpPr>
            <a:spLocks noGrp="1"/>
          </p:cNvSpPr>
          <p:nvPr>
            <p:ph type="dt" sz="half" idx="10"/>
          </p:nvPr>
        </p:nvSpPr>
        <p:spPr/>
        <p:txBody>
          <a:bodyPr/>
          <a:lstStyle/>
          <a:p>
            <a:fld id="{23F2741F-58B0-4C57-9469-5E332DA68D4A}" type="datetimeFigureOut">
              <a:rPr lang="pl-PL" smtClean="0"/>
              <a:t>17.11.2021</a:t>
            </a:fld>
            <a:endParaRPr lang="pl-PL"/>
          </a:p>
        </p:txBody>
      </p:sp>
      <p:sp>
        <p:nvSpPr>
          <p:cNvPr id="6" name="Symbol zastępczy stopki 5">
            <a:extLst>
              <a:ext uri="{FF2B5EF4-FFF2-40B4-BE49-F238E27FC236}">
                <a16:creationId xmlns:a16="http://schemas.microsoft.com/office/drawing/2014/main" id="{C5431743-A210-46E8-A658-691B107B2E9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EA01AF7-2307-465E-9C80-07D5C73EAA5C}"/>
              </a:ext>
            </a:extLst>
          </p:cNvPr>
          <p:cNvSpPr>
            <a:spLocks noGrp="1"/>
          </p:cNvSpPr>
          <p:nvPr>
            <p:ph type="sldNum" sz="quarter" idx="12"/>
          </p:nvPr>
        </p:nvSpPr>
        <p:spPr/>
        <p:txBody>
          <a:bodyPr/>
          <a:lstStyle/>
          <a:p>
            <a:fld id="{B0D96987-087A-4B74-A304-C7A8E5988F96}" type="slidenum">
              <a:rPr lang="pl-PL" smtClean="0"/>
              <a:t>‹#›</a:t>
            </a:fld>
            <a:endParaRPr lang="pl-PL"/>
          </a:p>
        </p:txBody>
      </p:sp>
    </p:spTree>
    <p:extLst>
      <p:ext uri="{BB962C8B-B14F-4D97-AF65-F5344CB8AC3E}">
        <p14:creationId xmlns:p14="http://schemas.microsoft.com/office/powerpoint/2010/main" val="61681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B9FAB1A-BD81-44FB-8B1B-463D026160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974B62C-48E5-4871-9F58-12687A3180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EFA8F12-561A-4AB8-B0C9-03F54C59D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2741F-58B0-4C57-9469-5E332DA68D4A}" type="datetimeFigureOut">
              <a:rPr lang="pl-PL" smtClean="0"/>
              <a:t>17.11.2021</a:t>
            </a:fld>
            <a:endParaRPr lang="pl-PL"/>
          </a:p>
        </p:txBody>
      </p:sp>
      <p:sp>
        <p:nvSpPr>
          <p:cNvPr id="5" name="Symbol zastępczy stopki 4">
            <a:extLst>
              <a:ext uri="{FF2B5EF4-FFF2-40B4-BE49-F238E27FC236}">
                <a16:creationId xmlns:a16="http://schemas.microsoft.com/office/drawing/2014/main" id="{21B253E6-8F8E-45EC-A623-4C133C552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1D8A7817-A7AA-42C0-818E-D9F91CAD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96987-087A-4B74-A304-C7A8E5988F96}" type="slidenum">
              <a:rPr lang="pl-PL" smtClean="0"/>
              <a:t>‹#›</a:t>
            </a:fld>
            <a:endParaRPr lang="pl-PL"/>
          </a:p>
        </p:txBody>
      </p:sp>
    </p:spTree>
    <p:extLst>
      <p:ext uri="{BB962C8B-B14F-4D97-AF65-F5344CB8AC3E}">
        <p14:creationId xmlns:p14="http://schemas.microsoft.com/office/powerpoint/2010/main" val="10168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png"/><Relationship Id="rId4" Type="http://schemas.openxmlformats.org/officeDocument/2006/relationships/diagramData" Target="../diagrams/data4.xml"/><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png"/><Relationship Id="rId4" Type="http://schemas.openxmlformats.org/officeDocument/2006/relationships/diagramData" Target="../diagrams/data5.xml"/><Relationship Id="rId9"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7.jpg"/><Relationship Id="rId7" Type="http://schemas.openxmlformats.org/officeDocument/2006/relationships/diagramColors" Target="../diagrams/colors1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0.jpg"/><Relationship Id="rId7" Type="http://schemas.openxmlformats.org/officeDocument/2006/relationships/diagramColors" Target="../diagrams/colors12.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7.jpg"/><Relationship Id="rId7" Type="http://schemas.openxmlformats.org/officeDocument/2006/relationships/diagramColors" Target="../diagrams/colors1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1.jpg"/><Relationship Id="rId7" Type="http://schemas.openxmlformats.org/officeDocument/2006/relationships/diagramColors" Target="../diagrams/colors1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23.jpeg"/><Relationship Id="rId7" Type="http://schemas.openxmlformats.org/officeDocument/2006/relationships/diagramQuickStyle" Target="../diagrams/quickStyle1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3.png"/><Relationship Id="rId4" Type="http://schemas.openxmlformats.org/officeDocument/2006/relationships/image" Target="../media/image8.png"/><Relationship Id="rId9" Type="http://schemas.microsoft.com/office/2007/relationships/diagramDrawing" Target="../diagrams/drawing16.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3.png"/><Relationship Id="rId4" Type="http://schemas.openxmlformats.org/officeDocument/2006/relationships/diagramLayout" Target="../diagrams/layout17.xml"/><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8.png"/><Relationship Id="rId7" Type="http://schemas.openxmlformats.org/officeDocument/2006/relationships/diagramColors" Target="../diagrams/colors18.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36.jpeg"/><Relationship Id="rId7" Type="http://schemas.openxmlformats.org/officeDocument/2006/relationships/diagramQuickStyle" Target="../diagrams/quickStyle1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3.png"/><Relationship Id="rId4" Type="http://schemas.openxmlformats.org/officeDocument/2006/relationships/image" Target="../media/image8.png"/><Relationship Id="rId9" Type="http://schemas.microsoft.com/office/2007/relationships/diagramDrawing" Target="../diagrams/drawing19.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37.jpeg"/><Relationship Id="rId7" Type="http://schemas.openxmlformats.org/officeDocument/2006/relationships/diagramQuickStyle" Target="../diagrams/quickStyle2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3.png"/><Relationship Id="rId4" Type="http://schemas.openxmlformats.org/officeDocument/2006/relationships/image" Target="../media/image8.png"/><Relationship Id="rId9" Type="http://schemas.microsoft.com/office/2007/relationships/diagramDrawing" Target="../diagrams/drawing2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37.jpeg"/><Relationship Id="rId7" Type="http://schemas.openxmlformats.org/officeDocument/2006/relationships/diagramQuickStyle" Target="../diagrams/quickStyle2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3.png"/><Relationship Id="rId4" Type="http://schemas.openxmlformats.org/officeDocument/2006/relationships/image" Target="../media/image8.png"/><Relationship Id="rId9" Type="http://schemas.microsoft.com/office/2007/relationships/diagramDrawing" Target="../diagrams/drawing21.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hyperlink" Target="https://en.wikinews.org/wiki/Wheelchair_rugby_gets_underway_at_London_Paralympics" TargetMode="External"/><Relationship Id="rId7" Type="http://schemas.openxmlformats.org/officeDocument/2006/relationships/diagramQuickStyle" Target="../diagrams/quickStyle22.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Layout" Target="../diagrams/layout22.xml"/><Relationship Id="rId11" Type="http://schemas.openxmlformats.org/officeDocument/2006/relationships/image" Target="../media/image3.png"/><Relationship Id="rId5" Type="http://schemas.openxmlformats.org/officeDocument/2006/relationships/diagramData" Target="../diagrams/data22.xml"/><Relationship Id="rId10" Type="http://schemas.openxmlformats.org/officeDocument/2006/relationships/hyperlink" Target="https://creativecommons.org/licenses/by/3.0/" TargetMode="External"/><Relationship Id="rId4" Type="http://schemas.openxmlformats.org/officeDocument/2006/relationships/image" Target="../media/image8.png"/><Relationship Id="rId9" Type="http://schemas.microsoft.com/office/2007/relationships/diagramDrawing" Target="../diagrams/drawing2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58.jpg"/><Relationship Id="rId7" Type="http://schemas.openxmlformats.org/officeDocument/2006/relationships/diagramColors" Target="../diagrams/colors2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8.png"/><Relationship Id="rId7" Type="http://schemas.openxmlformats.org/officeDocument/2006/relationships/diagramColors" Target="../diagrams/colors3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10" Type="http://schemas.openxmlformats.org/officeDocument/2006/relationships/image" Target="../media/image3.png"/><Relationship Id="rId4" Type="http://schemas.openxmlformats.org/officeDocument/2006/relationships/diagramData" Target="../diagrams/data31.xml"/><Relationship Id="rId9" Type="http://schemas.openxmlformats.org/officeDocument/2006/relationships/image" Target="../media/image5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8.png"/><Relationship Id="rId7" Type="http://schemas.openxmlformats.org/officeDocument/2006/relationships/diagramColors" Target="../diagrams/colors3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10" Type="http://schemas.openxmlformats.org/officeDocument/2006/relationships/image" Target="../media/image3.png"/><Relationship Id="rId4" Type="http://schemas.openxmlformats.org/officeDocument/2006/relationships/diagramData" Target="../diagrams/data32.xml"/><Relationship Id="rId9" Type="http://schemas.openxmlformats.org/officeDocument/2006/relationships/image" Target="../media/image59.jpg"/></Relationships>
</file>

<file path=ppt/slides/_rels/slide6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17.jpg"/><Relationship Id="rId7" Type="http://schemas.openxmlformats.org/officeDocument/2006/relationships/diagramColors" Target="../diagrams/colors34.xm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60.png"/><Relationship Id="rId7" Type="http://schemas.openxmlformats.org/officeDocument/2006/relationships/diagramColors" Target="../diagrams/colors35.xm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3.xml"/><Relationship Id="rId7" Type="http://schemas.openxmlformats.org/officeDocument/2006/relationships/image" Target="../media/image12.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95810302-56F6-40D3-9DDA-3A9BBE948A08}"/>
              </a:ext>
            </a:extLst>
          </p:cNvPr>
          <p:cNvSpPr>
            <a:spLocks noGrp="1"/>
          </p:cNvSpPr>
          <p:nvPr>
            <p:ph type="ctrTitle"/>
          </p:nvPr>
        </p:nvSpPr>
        <p:spPr>
          <a:xfrm>
            <a:off x="4870824" y="4458448"/>
            <a:ext cx="7252239" cy="2299498"/>
          </a:xfrm>
        </p:spPr>
        <p:txBody>
          <a:bodyPr anchor="t">
            <a:noAutofit/>
          </a:bodyPr>
          <a:lstStyle/>
          <a:p>
            <a:pPr algn="r"/>
            <a:r>
              <a:rPr lang="pl-PL" sz="7000" b="1" dirty="0">
                <a:solidFill>
                  <a:schemeClr val="accent1">
                    <a:lumMod val="60000"/>
                    <a:lumOff val="40000"/>
                  </a:schemeClr>
                </a:solidFill>
              </a:rPr>
              <a:t>WWR Classification Workshop</a:t>
            </a:r>
          </a:p>
        </p:txBody>
      </p:sp>
      <p:sp>
        <p:nvSpPr>
          <p:cNvPr id="14"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raz 10" descr="Obraz zawierający osoba, zewnętrzne&#10;&#10;Opis wygenerowany automatycznie">
            <a:extLst>
              <a:ext uri="{FF2B5EF4-FFF2-40B4-BE49-F238E27FC236}">
                <a16:creationId xmlns:a16="http://schemas.microsoft.com/office/drawing/2014/main" id="{8E68511D-B0C7-4C57-890C-AA5217379E69}"/>
              </a:ext>
            </a:extLst>
          </p:cNvPr>
          <p:cNvPicPr>
            <a:picLocks noChangeAspect="1"/>
          </p:cNvPicPr>
          <p:nvPr/>
        </p:nvPicPr>
        <p:blipFill rotWithShape="1">
          <a:blip r:embed="rId3">
            <a:extLst>
              <a:ext uri="{28A0092B-C50C-407E-A947-70E740481C1C}">
                <a14:useLocalDpi xmlns:a14="http://schemas.microsoft.com/office/drawing/2010/main" val="0"/>
              </a:ext>
            </a:extLst>
          </a:blip>
          <a:srcRect l="5691" t="1019" r="16087" b="1093"/>
          <a:stretch/>
        </p:blipFill>
        <p:spPr>
          <a:xfrm>
            <a:off x="-68937" y="2068191"/>
            <a:ext cx="4288469" cy="4635941"/>
          </a:xfrm>
          <a:prstGeom prst="ellipse">
            <a:avLst/>
          </a:prstGeom>
          <a:ln>
            <a:noFill/>
          </a:ln>
          <a:effectLst>
            <a:softEdge rad="112500"/>
          </a:effectLst>
        </p:spPr>
      </p:pic>
      <p:pic>
        <p:nvPicPr>
          <p:cNvPr id="15" name="Obraz 14">
            <a:extLst>
              <a:ext uri="{FF2B5EF4-FFF2-40B4-BE49-F238E27FC236}">
                <a16:creationId xmlns:a16="http://schemas.microsoft.com/office/drawing/2014/main" id="{42134E2D-ED9B-4235-9241-B30D2B7E792D}"/>
              </a:ext>
            </a:extLst>
          </p:cNvPr>
          <p:cNvPicPr>
            <a:picLocks noChangeAspect="1"/>
          </p:cNvPicPr>
          <p:nvPr/>
        </p:nvPicPr>
        <p:blipFill>
          <a:blip r:embed="rId4"/>
          <a:stretch>
            <a:fillRect/>
          </a:stretch>
        </p:blipFill>
        <p:spPr>
          <a:xfrm>
            <a:off x="5318357" y="100054"/>
            <a:ext cx="3021606" cy="2888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7587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C162A525-4797-4F89-A0E7-CE399C07B2FB}"/>
              </a:ext>
            </a:extLst>
          </p:cNvPr>
          <p:cNvSpPr>
            <a:spLocks noChangeArrowheads="1"/>
          </p:cNvSpPr>
          <p:nvPr/>
        </p:nvSpPr>
        <p:spPr bwMode="auto">
          <a:xfrm>
            <a:off x="357506" y="210009"/>
            <a:ext cx="9370695" cy="10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1" hangingPunct="1"/>
            <a:r>
              <a:rPr lang="en-US" altLang="nl-NL" sz="4400" b="1" dirty="0">
                <a:latin typeface="+mj-lt"/>
              </a:rPr>
              <a:t>Classifier Pathway</a:t>
            </a:r>
          </a:p>
        </p:txBody>
      </p:sp>
      <p:sp>
        <p:nvSpPr>
          <p:cNvPr id="50184" name="Rectangle 8">
            <a:extLst>
              <a:ext uri="{FF2B5EF4-FFF2-40B4-BE49-F238E27FC236}">
                <a16:creationId xmlns:a16="http://schemas.microsoft.com/office/drawing/2014/main" id="{AA52B994-6C36-4B0D-B152-FF93D83A0BE8}"/>
              </a:ext>
            </a:extLst>
          </p:cNvPr>
          <p:cNvSpPr>
            <a:spLocks noChangeArrowheads="1"/>
          </p:cNvSpPr>
          <p:nvPr/>
        </p:nvSpPr>
        <p:spPr bwMode="auto">
          <a:xfrm>
            <a:off x="357506" y="1340486"/>
            <a:ext cx="5522595" cy="1408429"/>
          </a:xfrm>
          <a:prstGeom prst="rect">
            <a:avLst/>
          </a:prstGeom>
          <a:noFill/>
          <a:ln>
            <a:noFill/>
          </a:ln>
          <a:effectLst/>
        </p:spPr>
        <p:txBody>
          <a:bodyPr lIns="92075" tIns="46038" rIns="92075" bIns="46038"/>
          <a:lstStyle>
            <a:lvl1pPr marL="342900" indent="-342900" eaLnBrk="0" hangingPunct="0">
              <a:defRPr sz="2400">
                <a:solidFill>
                  <a:schemeClr val="tx1"/>
                </a:solidFill>
                <a:latin typeface="Garamond" pitchFamily="18" charset="0"/>
                <a:ea typeface="ＭＳ Ｐゴシック" pitchFamily="34" charset="-128"/>
              </a:defRPr>
            </a:lvl1pPr>
            <a:lvl2pPr marL="742950" indent="-285750" eaLnBrk="0" hangingPunct="0">
              <a:defRPr sz="2400">
                <a:solidFill>
                  <a:schemeClr val="tx1"/>
                </a:solidFill>
                <a:latin typeface="Garamond" pitchFamily="18" charset="0"/>
                <a:ea typeface="ＭＳ Ｐゴシック" pitchFamily="34" charset="-128"/>
              </a:defRPr>
            </a:lvl2pPr>
            <a:lvl3pPr marL="1143000" indent="-228600" eaLnBrk="0" hangingPunct="0">
              <a:defRPr sz="2400">
                <a:solidFill>
                  <a:schemeClr val="tx1"/>
                </a:solidFill>
                <a:latin typeface="Garamond" pitchFamily="18" charset="0"/>
                <a:ea typeface="ＭＳ Ｐゴシック" pitchFamily="34" charset="-128"/>
              </a:defRPr>
            </a:lvl3pPr>
            <a:lvl4pPr marL="1600200" indent="-228600" eaLnBrk="0" hangingPunct="0">
              <a:defRPr sz="2400">
                <a:solidFill>
                  <a:schemeClr val="tx1"/>
                </a:solidFill>
                <a:latin typeface="Garamond" pitchFamily="18" charset="0"/>
                <a:ea typeface="ＭＳ Ｐゴシック" pitchFamily="34" charset="-128"/>
              </a:defRPr>
            </a:lvl4pPr>
            <a:lvl5pPr marL="2057400" indent="-228600" eaLnBrk="0" hangingPunct="0">
              <a:defRPr sz="2400">
                <a:solidFill>
                  <a:schemeClr val="tx1"/>
                </a:solidFill>
                <a:latin typeface="Garamond"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ＭＳ Ｐゴシック" pitchFamily="34" charset="-128"/>
              </a:defRPr>
            </a:lvl9pPr>
          </a:lstStyle>
          <a:p>
            <a:pPr eaLnBrk="1" hangingPunct="1">
              <a:spcBef>
                <a:spcPct val="20000"/>
              </a:spcBef>
              <a:buClr>
                <a:schemeClr val="hlink"/>
              </a:buClr>
              <a:buSzPct val="70000"/>
              <a:buFont typeface="Courier New" panose="02070309020205020404" pitchFamily="49" charset="0"/>
              <a:buChar char="o"/>
              <a:defRPr/>
            </a:pPr>
            <a:r>
              <a:rPr lang="pl-PL" altLang="nl-NL" sz="2000" b="1" dirty="0">
                <a:latin typeface="+mj-lt"/>
              </a:rPr>
              <a:t>Basic </a:t>
            </a:r>
            <a:r>
              <a:rPr lang="pl-PL" altLang="nl-NL" sz="2000" b="1" dirty="0" err="1">
                <a:latin typeface="+mj-lt"/>
              </a:rPr>
              <a:t>knowledge</a:t>
            </a:r>
            <a:r>
              <a:rPr lang="pl-PL" altLang="nl-NL" sz="2000" b="1" dirty="0">
                <a:latin typeface="+mj-lt"/>
              </a:rPr>
              <a:t> of </a:t>
            </a:r>
            <a:r>
              <a:rPr lang="pl-PL" altLang="nl-NL" sz="2000" b="1" dirty="0" err="1">
                <a:latin typeface="+mj-lt"/>
              </a:rPr>
              <a:t>Wheelchair</a:t>
            </a:r>
            <a:r>
              <a:rPr lang="pl-PL" altLang="nl-NL" sz="2000" b="1" dirty="0">
                <a:latin typeface="+mj-lt"/>
              </a:rPr>
              <a:t> Rugby</a:t>
            </a:r>
            <a:endParaRPr lang="en-US" altLang="nl-NL" sz="2000" b="1" dirty="0">
              <a:latin typeface="+mj-lt"/>
            </a:endParaRPr>
          </a:p>
          <a:p>
            <a:pPr eaLnBrk="1" hangingPunct="1">
              <a:spcBef>
                <a:spcPct val="20000"/>
              </a:spcBef>
              <a:buClr>
                <a:schemeClr val="hlink"/>
              </a:buClr>
              <a:buSzPct val="70000"/>
              <a:buFont typeface="Courier New" panose="02070309020205020404" pitchFamily="49" charset="0"/>
              <a:buChar char="o"/>
              <a:defRPr/>
            </a:pPr>
            <a:r>
              <a:rPr lang="pl-PL" altLang="nl-NL" sz="2000" b="1" dirty="0">
                <a:latin typeface="+mj-lt"/>
              </a:rPr>
              <a:t>Begin</a:t>
            </a:r>
            <a:r>
              <a:rPr lang="en-US" altLang="nl-NL" sz="2000" b="1" dirty="0">
                <a:latin typeface="+mj-lt"/>
              </a:rPr>
              <a:t> </a:t>
            </a:r>
            <a:r>
              <a:rPr lang="pl-PL" altLang="nl-NL" sz="2000" b="1" dirty="0">
                <a:latin typeface="+mj-lt"/>
              </a:rPr>
              <a:t>L</a:t>
            </a:r>
            <a:r>
              <a:rPr lang="en-US" altLang="nl-NL" sz="2000" b="1" dirty="0" err="1">
                <a:latin typeface="+mj-lt"/>
              </a:rPr>
              <a:t>ogbook</a:t>
            </a:r>
            <a:endParaRPr lang="en-US" altLang="nl-NL" sz="2000" b="1" dirty="0">
              <a:latin typeface="+mj-lt"/>
            </a:endParaRPr>
          </a:p>
          <a:p>
            <a:pPr eaLnBrk="1" hangingPunct="1">
              <a:spcBef>
                <a:spcPct val="20000"/>
              </a:spcBef>
              <a:buClr>
                <a:schemeClr val="hlink"/>
              </a:buClr>
              <a:buSzPct val="70000"/>
              <a:buFont typeface="Courier New" panose="02070309020205020404" pitchFamily="49" charset="0"/>
              <a:buChar char="o"/>
              <a:defRPr/>
            </a:pPr>
            <a:r>
              <a:rPr lang="pl-PL" altLang="nl-NL" sz="2000" b="1" dirty="0">
                <a:latin typeface="+mj-lt"/>
              </a:rPr>
              <a:t>WWR</a:t>
            </a:r>
            <a:r>
              <a:rPr lang="en-US" altLang="nl-NL" sz="2000" b="1" dirty="0">
                <a:latin typeface="+mj-lt"/>
              </a:rPr>
              <a:t> Funded from Level II up</a:t>
            </a:r>
          </a:p>
        </p:txBody>
      </p:sp>
      <p:grpSp>
        <p:nvGrpSpPr>
          <p:cNvPr id="10244" name="Group 10">
            <a:extLst>
              <a:ext uri="{FF2B5EF4-FFF2-40B4-BE49-F238E27FC236}">
                <a16:creationId xmlns:a16="http://schemas.microsoft.com/office/drawing/2014/main" id="{4194C01A-C937-44F9-A27A-312EA5FC49DB}"/>
              </a:ext>
            </a:extLst>
          </p:cNvPr>
          <p:cNvGrpSpPr>
            <a:grpSpLocks noChangeAspect="1"/>
          </p:cNvGrpSpPr>
          <p:nvPr/>
        </p:nvGrpSpPr>
        <p:grpSpPr bwMode="auto">
          <a:xfrm>
            <a:off x="6154450" y="26018"/>
            <a:ext cx="6036972" cy="6830971"/>
            <a:chOff x="2975" y="1144"/>
            <a:chExt cx="2191" cy="3278"/>
          </a:xfrm>
        </p:grpSpPr>
        <p:sp>
          <p:nvSpPr>
            <p:cNvPr id="10247" name="AutoShape 9">
              <a:extLst>
                <a:ext uri="{FF2B5EF4-FFF2-40B4-BE49-F238E27FC236}">
                  <a16:creationId xmlns:a16="http://schemas.microsoft.com/office/drawing/2014/main" id="{84DC65C4-BB18-422F-B5A3-5073D1C580A9}"/>
                </a:ext>
              </a:extLst>
            </p:cNvPr>
            <p:cNvSpPr>
              <a:spLocks noChangeAspect="1" noChangeArrowheads="1" noTextEdit="1"/>
            </p:cNvSpPr>
            <p:nvPr/>
          </p:nvSpPr>
          <p:spPr bwMode="auto">
            <a:xfrm>
              <a:off x="2975" y="1144"/>
              <a:ext cx="2191" cy="3278"/>
            </a:xfrm>
            <a:prstGeom prst="rect">
              <a:avLst/>
            </a:prstGeom>
            <a:ln/>
          </p:spPr>
          <p:style>
            <a:lnRef idx="0">
              <a:schemeClr val="accent5"/>
            </a:lnRef>
            <a:fillRef idx="3">
              <a:schemeClr val="accent5"/>
            </a:fillRef>
            <a:effectRef idx="3">
              <a:schemeClr val="accent5"/>
            </a:effectRef>
            <a:fontRef idx="minor">
              <a:schemeClr val="lt1"/>
            </a:fontRef>
          </p:style>
          <p:txBody>
            <a:bodyPr/>
            <a:lstStyle/>
            <a:p>
              <a:endParaRPr lang="pl-PL"/>
            </a:p>
          </p:txBody>
        </p:sp>
        <p:sp>
          <p:nvSpPr>
            <p:cNvPr id="10251" name="_s50187">
              <a:extLst>
                <a:ext uri="{FF2B5EF4-FFF2-40B4-BE49-F238E27FC236}">
                  <a16:creationId xmlns:a16="http://schemas.microsoft.com/office/drawing/2014/main" id="{E5303E43-B46C-4D39-80FA-4C46C96E92AF}"/>
                </a:ext>
              </a:extLst>
            </p:cNvPr>
            <p:cNvSpPr>
              <a:spLocks noChangeArrowheads="1"/>
            </p:cNvSpPr>
            <p:nvPr/>
          </p:nvSpPr>
          <p:spPr bwMode="auto">
            <a:xfrm>
              <a:off x="3358" y="1232"/>
              <a:ext cx="1395" cy="412"/>
            </a:xfrm>
            <a:prstGeom prst="roundRect">
              <a:avLst/>
            </a:prstGeom>
            <a:solidFill>
              <a:schemeClr val="accent6">
                <a:lumMod val="60000"/>
                <a:lumOff val="40000"/>
              </a:schemeClr>
            </a:solidFill>
            <a:ln w="12700" cap="rnd">
              <a:solidFill>
                <a:srgbClr val="000000"/>
              </a:solidFill>
              <a:round/>
              <a:headEnd/>
              <a:tailEnd/>
            </a:ln>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US" altLang="en-US" b="1" dirty="0">
                  <a:latin typeface="Arial" panose="020B0604020202020204" pitchFamily="34" charset="0"/>
                </a:rPr>
                <a:t>Level I National</a:t>
              </a:r>
            </a:p>
            <a:p>
              <a:pPr algn="ctr"/>
              <a:r>
                <a:rPr lang="en-US" altLang="en-US" i="1" dirty="0">
                  <a:latin typeface="Arial" panose="020B0604020202020204" pitchFamily="34" charset="0"/>
                </a:rPr>
                <a:t>Attend basic workshop</a:t>
              </a:r>
              <a:endParaRPr lang="pl-PL" altLang="en-US" i="1" dirty="0">
                <a:latin typeface="Arial" panose="020B0604020202020204" pitchFamily="34" charset="0"/>
              </a:endParaRPr>
            </a:p>
            <a:p>
              <a:pPr algn="ctr"/>
              <a:r>
                <a:rPr lang="pl-PL" altLang="en-US" i="1" dirty="0" err="1">
                  <a:latin typeface="Arial" panose="020B0604020202020204" pitchFamily="34" charset="0"/>
                </a:rPr>
                <a:t>Sign</a:t>
              </a:r>
              <a:r>
                <a:rPr lang="pl-PL" altLang="en-US" i="1" dirty="0">
                  <a:latin typeface="Arial" panose="020B0604020202020204" pitchFamily="34" charset="0"/>
                </a:rPr>
                <a:t> </a:t>
              </a:r>
              <a:r>
                <a:rPr lang="pl-PL" altLang="en-US" i="1" dirty="0" err="1">
                  <a:latin typeface="Arial" panose="020B0604020202020204" pitchFamily="34" charset="0"/>
                </a:rPr>
                <a:t>Code</a:t>
              </a:r>
              <a:r>
                <a:rPr lang="pl-PL" altLang="en-US" i="1" dirty="0">
                  <a:latin typeface="Arial" panose="020B0604020202020204" pitchFamily="34" charset="0"/>
                </a:rPr>
                <a:t> of </a:t>
              </a:r>
              <a:r>
                <a:rPr lang="pl-PL" altLang="en-US" i="1" dirty="0" err="1">
                  <a:latin typeface="Arial" panose="020B0604020202020204" pitchFamily="34" charset="0"/>
                </a:rPr>
                <a:t>Conduct</a:t>
              </a:r>
              <a:endParaRPr lang="en-US" altLang="en-US" dirty="0">
                <a:latin typeface="Times New Roman" panose="02020603050405020304" pitchFamily="18" charset="0"/>
              </a:endParaRPr>
            </a:p>
          </p:txBody>
        </p:sp>
        <p:sp>
          <p:nvSpPr>
            <p:cNvPr id="10252" name="_s50188">
              <a:extLst>
                <a:ext uri="{FF2B5EF4-FFF2-40B4-BE49-F238E27FC236}">
                  <a16:creationId xmlns:a16="http://schemas.microsoft.com/office/drawing/2014/main" id="{4426E378-95C0-49C9-A7A1-E4E67E007F3A}"/>
                </a:ext>
              </a:extLst>
            </p:cNvPr>
            <p:cNvSpPr>
              <a:spLocks noChangeArrowheads="1"/>
            </p:cNvSpPr>
            <p:nvPr/>
          </p:nvSpPr>
          <p:spPr bwMode="auto">
            <a:xfrm>
              <a:off x="3189" y="1928"/>
              <a:ext cx="1711" cy="585"/>
            </a:xfrm>
            <a:prstGeom prst="roundRect">
              <a:avLst/>
            </a:prstGeom>
            <a:solidFill>
              <a:schemeClr val="accent6">
                <a:lumMod val="60000"/>
                <a:lumOff val="40000"/>
              </a:schemeClr>
            </a:solidFill>
            <a:ln w="12700">
              <a:solidFill>
                <a:srgbClr val="000000"/>
              </a:solidFill>
              <a:miter lim="800000"/>
              <a:headEnd/>
              <a:tailEnd/>
            </a:ln>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US" altLang="en-US" b="1" dirty="0">
                  <a:latin typeface="Arial" panose="020B0604020202020204" pitchFamily="34" charset="0"/>
                </a:rPr>
                <a:t>Level II Zonal or International</a:t>
              </a:r>
            </a:p>
            <a:p>
              <a:pPr algn="ctr"/>
              <a:r>
                <a:rPr lang="en-US" altLang="en-US" i="1" dirty="0">
                  <a:latin typeface="Arial" panose="020B0604020202020204" pitchFamily="34" charset="0"/>
                </a:rPr>
                <a:t>Minimum 1 year experience</a:t>
              </a:r>
            </a:p>
            <a:p>
              <a:pPr algn="ctr"/>
              <a:r>
                <a:rPr lang="en-US" altLang="en-US" i="1" dirty="0">
                  <a:latin typeface="Arial" panose="020B0604020202020204" pitchFamily="34" charset="0"/>
                </a:rPr>
                <a:t>Perform complete </a:t>
              </a:r>
              <a:r>
                <a:rPr lang="pl-PL" altLang="en-US" i="1" dirty="0" err="1">
                  <a:latin typeface="Arial" panose="020B0604020202020204" pitchFamily="34" charset="0"/>
                </a:rPr>
                <a:t>athlete</a:t>
              </a:r>
              <a:r>
                <a:rPr lang="pl-PL" altLang="en-US" i="1" dirty="0">
                  <a:latin typeface="Arial" panose="020B0604020202020204" pitchFamily="34" charset="0"/>
                </a:rPr>
                <a:t> </a:t>
              </a:r>
              <a:r>
                <a:rPr lang="pl-PL" altLang="en-US" i="1" dirty="0" err="1">
                  <a:latin typeface="Arial" panose="020B0604020202020204" pitchFamily="34" charset="0"/>
                </a:rPr>
                <a:t>evaluation</a:t>
              </a:r>
              <a:r>
                <a:rPr lang="pl-PL" altLang="en-US" i="1" dirty="0">
                  <a:latin typeface="Arial" panose="020B0604020202020204" pitchFamily="34" charset="0"/>
                </a:rPr>
                <a:t> </a:t>
              </a:r>
              <a:r>
                <a:rPr lang="pl-PL" altLang="en-US" i="1" dirty="0" err="1">
                  <a:latin typeface="Arial" panose="020B0604020202020204" pitchFamily="34" charset="0"/>
                </a:rPr>
                <a:t>process</a:t>
              </a:r>
              <a:endParaRPr lang="en-US" altLang="en-US" dirty="0">
                <a:latin typeface="Times New Roman" panose="02020603050405020304" pitchFamily="18" charset="0"/>
              </a:endParaRPr>
            </a:p>
          </p:txBody>
        </p:sp>
        <p:sp>
          <p:nvSpPr>
            <p:cNvPr id="10253" name="_s50190">
              <a:extLst>
                <a:ext uri="{FF2B5EF4-FFF2-40B4-BE49-F238E27FC236}">
                  <a16:creationId xmlns:a16="http://schemas.microsoft.com/office/drawing/2014/main" id="{B0AE2C66-ABF5-4C4C-AEDF-963724B7D4E2}"/>
                </a:ext>
              </a:extLst>
            </p:cNvPr>
            <p:cNvSpPr>
              <a:spLocks noChangeArrowheads="1"/>
            </p:cNvSpPr>
            <p:nvPr/>
          </p:nvSpPr>
          <p:spPr bwMode="auto">
            <a:xfrm>
              <a:off x="3114" y="2797"/>
              <a:ext cx="1887" cy="706"/>
            </a:xfrm>
            <a:prstGeom prst="roundRect">
              <a:avLst/>
            </a:prstGeom>
            <a:solidFill>
              <a:schemeClr val="accent6">
                <a:lumMod val="60000"/>
                <a:lumOff val="40000"/>
              </a:schemeClr>
            </a:solidFill>
            <a:ln w="12700">
              <a:solidFill>
                <a:srgbClr val="000000"/>
              </a:solidFill>
              <a:miter lim="800000"/>
              <a:headEnd/>
              <a:tailEnd/>
            </a:ln>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US" altLang="en-US" b="1" dirty="0">
                  <a:latin typeface="Arial" panose="020B0604020202020204" pitchFamily="34" charset="0"/>
                </a:rPr>
                <a:t>Level III International</a:t>
              </a:r>
            </a:p>
            <a:p>
              <a:pPr algn="ctr"/>
              <a:r>
                <a:rPr lang="en-US" altLang="en-US" i="1" dirty="0">
                  <a:latin typeface="Arial" panose="020B0604020202020204" pitchFamily="34" charset="0"/>
                </a:rPr>
                <a:t>Minimum 2 years experience</a:t>
              </a:r>
              <a:endParaRPr lang="pl-PL" altLang="en-US" i="1" dirty="0">
                <a:latin typeface="Arial" panose="020B0604020202020204" pitchFamily="34" charset="0"/>
              </a:endParaRPr>
            </a:p>
            <a:p>
              <a:pPr algn="ctr"/>
              <a:r>
                <a:rPr lang="pl-PL" altLang="en-US" i="1" dirty="0" err="1">
                  <a:latin typeface="Arial" panose="020B0604020202020204" pitchFamily="34" charset="0"/>
                </a:rPr>
                <a:t>Know</a:t>
              </a:r>
              <a:r>
                <a:rPr lang="pl-PL" altLang="en-US" i="1" dirty="0">
                  <a:latin typeface="Arial" panose="020B0604020202020204" pitchFamily="34" charset="0"/>
                </a:rPr>
                <a:t> the </a:t>
              </a:r>
              <a:r>
                <a:rPr lang="pl-PL" altLang="en-US" i="1" dirty="0" err="1">
                  <a:latin typeface="Arial" panose="020B0604020202020204" pitchFamily="34" charset="0"/>
                </a:rPr>
                <a:t>eligibility</a:t>
              </a:r>
              <a:r>
                <a:rPr lang="pl-PL" altLang="en-US" i="1" dirty="0">
                  <a:latin typeface="Arial" panose="020B0604020202020204" pitchFamily="34" charset="0"/>
                </a:rPr>
                <a:t> </a:t>
              </a:r>
              <a:r>
                <a:rPr lang="pl-PL" altLang="en-US" i="1" dirty="0" err="1">
                  <a:latin typeface="Arial" panose="020B0604020202020204" pitchFamily="34" charset="0"/>
                </a:rPr>
                <a:t>requirements</a:t>
              </a:r>
              <a:r>
                <a:rPr lang="pl-PL" altLang="en-US" i="1" dirty="0">
                  <a:latin typeface="Arial" panose="020B0604020202020204" pitchFamily="34" charset="0"/>
                </a:rPr>
                <a:t>, MIC, Protest</a:t>
              </a:r>
              <a:endParaRPr lang="en-US" altLang="en-US" i="1" dirty="0">
                <a:latin typeface="Arial" panose="020B0604020202020204" pitchFamily="34" charset="0"/>
              </a:endParaRPr>
            </a:p>
            <a:p>
              <a:pPr algn="ctr"/>
              <a:r>
                <a:rPr lang="en-US" altLang="en-US" i="1" dirty="0">
                  <a:latin typeface="Arial" panose="020B0604020202020204" pitchFamily="34" charset="0"/>
                </a:rPr>
                <a:t>Experience as Head Classifier</a:t>
              </a:r>
              <a:endParaRPr lang="en-US" altLang="en-US" dirty="0">
                <a:latin typeface="Times New Roman" panose="02020603050405020304" pitchFamily="18" charset="0"/>
              </a:endParaRPr>
            </a:p>
          </p:txBody>
        </p:sp>
        <p:sp>
          <p:nvSpPr>
            <p:cNvPr id="10254" name="_s50192">
              <a:extLst>
                <a:ext uri="{FF2B5EF4-FFF2-40B4-BE49-F238E27FC236}">
                  <a16:creationId xmlns:a16="http://schemas.microsoft.com/office/drawing/2014/main" id="{129221DB-45FF-4529-9047-3974E013F815}"/>
                </a:ext>
              </a:extLst>
            </p:cNvPr>
            <p:cNvSpPr>
              <a:spLocks noChangeArrowheads="1"/>
            </p:cNvSpPr>
            <p:nvPr/>
          </p:nvSpPr>
          <p:spPr bwMode="auto">
            <a:xfrm>
              <a:off x="2975" y="3789"/>
              <a:ext cx="2191" cy="585"/>
            </a:xfrm>
            <a:prstGeom prst="roundRect">
              <a:avLst/>
            </a:prstGeom>
            <a:solidFill>
              <a:schemeClr val="accent6">
                <a:lumMod val="60000"/>
                <a:lumOff val="40000"/>
              </a:schemeClr>
            </a:solidFill>
            <a:ln w="12700">
              <a:solidFill>
                <a:srgbClr val="000000"/>
              </a:solidFill>
              <a:miter lim="800000"/>
              <a:headEnd/>
              <a:tailEnd/>
            </a:ln>
          </p:spPr>
          <p:txBody>
            <a:bodyPr wrap="none" anchor="ct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a:r>
                <a:rPr lang="en-US" altLang="en-US" b="1" dirty="0">
                  <a:latin typeface="Arial" panose="020B0604020202020204" pitchFamily="34" charset="0"/>
                </a:rPr>
                <a:t>Level IV International</a:t>
              </a:r>
            </a:p>
            <a:p>
              <a:pPr algn="ctr"/>
              <a:r>
                <a:rPr lang="en-US" altLang="en-US" i="1" dirty="0">
                  <a:latin typeface="Arial" panose="020B0604020202020204" pitchFamily="34" charset="0"/>
                </a:rPr>
                <a:t>Teach advanced workshop</a:t>
              </a:r>
            </a:p>
            <a:p>
              <a:pPr algn="ctr"/>
              <a:r>
                <a:rPr lang="en-US" altLang="en-US" i="1" dirty="0">
                  <a:latin typeface="Arial" panose="020B0604020202020204" pitchFamily="34" charset="0"/>
                </a:rPr>
                <a:t>Ongoing leadership skills/activities </a:t>
              </a:r>
              <a:endParaRPr lang="en-US" altLang="en-US" dirty="0">
                <a:latin typeface="Times New Roman" panose="02020603050405020304" pitchFamily="18" charset="0"/>
              </a:endParaRPr>
            </a:p>
          </p:txBody>
        </p:sp>
      </p:grpSp>
      <p:pic>
        <p:nvPicPr>
          <p:cNvPr id="10246" name="Picture 15" descr="E:\Mijn afbeeldingen\Paralympics Rio 2016\Rio 2016-Demo\Wheelchair rugby- classifiers 1.jpg">
            <a:extLst>
              <a:ext uri="{FF2B5EF4-FFF2-40B4-BE49-F238E27FC236}">
                <a16:creationId xmlns:a16="http://schemas.microsoft.com/office/drawing/2014/main" id="{0A1647AD-0341-4FB2-8928-C9AE5E45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64" y="3180475"/>
            <a:ext cx="5516288" cy="367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trzałka: w dół 20">
            <a:extLst>
              <a:ext uri="{FF2B5EF4-FFF2-40B4-BE49-F238E27FC236}">
                <a16:creationId xmlns:a16="http://schemas.microsoft.com/office/drawing/2014/main" id="{0D5BFFE0-DDB0-4790-875D-4625A2FE38E7}"/>
              </a:ext>
            </a:extLst>
          </p:cNvPr>
          <p:cNvSpPr/>
          <p:nvPr/>
        </p:nvSpPr>
        <p:spPr>
          <a:xfrm>
            <a:off x="9011706" y="1067960"/>
            <a:ext cx="285750" cy="81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trzałka: w dół 33">
            <a:extLst>
              <a:ext uri="{FF2B5EF4-FFF2-40B4-BE49-F238E27FC236}">
                <a16:creationId xmlns:a16="http://schemas.microsoft.com/office/drawing/2014/main" id="{20EAC97D-2237-4040-B032-4E5A7272588B}"/>
              </a:ext>
            </a:extLst>
          </p:cNvPr>
          <p:cNvSpPr/>
          <p:nvPr/>
        </p:nvSpPr>
        <p:spPr>
          <a:xfrm>
            <a:off x="9011706" y="2860333"/>
            <a:ext cx="285750" cy="81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trzałka: w dół 34">
            <a:extLst>
              <a:ext uri="{FF2B5EF4-FFF2-40B4-BE49-F238E27FC236}">
                <a16:creationId xmlns:a16="http://schemas.microsoft.com/office/drawing/2014/main" id="{349634F5-0106-463C-BDD2-61A0911FB11B}"/>
              </a:ext>
            </a:extLst>
          </p:cNvPr>
          <p:cNvSpPr/>
          <p:nvPr/>
        </p:nvSpPr>
        <p:spPr>
          <a:xfrm>
            <a:off x="9010857" y="4941900"/>
            <a:ext cx="285750" cy="81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BBF7CB54-E7AD-4814-970A-57039480BC1A}"/>
              </a:ext>
            </a:extLst>
          </p:cNvPr>
          <p:cNvPicPr>
            <a:picLocks noChangeAspect="1"/>
          </p:cNvPicPr>
          <p:nvPr/>
        </p:nvPicPr>
        <p:blipFill>
          <a:blip r:embed="rId4"/>
          <a:stretch>
            <a:fillRect/>
          </a:stretch>
        </p:blipFill>
        <p:spPr>
          <a:xfrm>
            <a:off x="4402779" y="1829657"/>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anim calcmode="lin" valueType="num">
                                      <p:cBhvr>
                                        <p:cTn id="8" dur="2000" fill="hold"/>
                                        <p:tgtEl>
                                          <p:spTgt spid="10244"/>
                                        </p:tgtEl>
                                        <p:attrNameLst>
                                          <p:attrName>ppt_w</p:attrName>
                                        </p:attrNameLst>
                                      </p:cBhvr>
                                      <p:tavLst>
                                        <p:tav tm="0" fmla="#ppt_w*sin(2.5*pi*$)">
                                          <p:val>
                                            <p:fltVal val="0"/>
                                          </p:val>
                                        </p:tav>
                                        <p:tav tm="100000">
                                          <p:val>
                                            <p:fltVal val="1"/>
                                          </p:val>
                                        </p:tav>
                                      </p:tavLst>
                                    </p:anim>
                                    <p:anim calcmode="lin" valueType="num">
                                      <p:cBhvr>
                                        <p:cTn id="9" dur="2000" fill="hold"/>
                                        <p:tgtEl>
                                          <p:spTgt spid="102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5" name="Symbol zastępczy zawartości 2">
            <a:extLst>
              <a:ext uri="{FF2B5EF4-FFF2-40B4-BE49-F238E27FC236}">
                <a16:creationId xmlns:a16="http://schemas.microsoft.com/office/drawing/2014/main" id="{28744203-175A-4063-8DC7-7B2626C34DA8}"/>
              </a:ext>
            </a:extLst>
          </p:cNvPr>
          <p:cNvGraphicFramePr>
            <a:graphicFrameLocks noGrp="1"/>
          </p:cNvGraphicFramePr>
          <p:nvPr>
            <p:ph idx="1"/>
            <p:extLst>
              <p:ext uri="{D42A27DB-BD31-4B8C-83A1-F6EECF244321}">
                <p14:modId xmlns:p14="http://schemas.microsoft.com/office/powerpoint/2010/main" val="227652128"/>
              </p:ext>
            </p:extLst>
          </p:nvPr>
        </p:nvGraphicFramePr>
        <p:xfrm>
          <a:off x="6421721" y="908685"/>
          <a:ext cx="5633694" cy="5834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ytuł 1">
            <a:extLst>
              <a:ext uri="{FF2B5EF4-FFF2-40B4-BE49-F238E27FC236}">
                <a16:creationId xmlns:a16="http://schemas.microsoft.com/office/drawing/2014/main" id="{66F6C5AA-063F-4BB8-A853-EC22BB4E8D3A}"/>
              </a:ext>
            </a:extLst>
          </p:cNvPr>
          <p:cNvSpPr txBox="1">
            <a:spLocks/>
          </p:cNvSpPr>
          <p:nvPr/>
        </p:nvSpPr>
        <p:spPr>
          <a:xfrm>
            <a:off x="193525" y="1005170"/>
            <a:ext cx="4617721" cy="2820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6000" b="1" dirty="0" err="1">
                <a:solidFill>
                  <a:schemeClr val="accent1">
                    <a:lumMod val="60000"/>
                    <a:lumOff val="40000"/>
                  </a:schemeClr>
                </a:solidFill>
              </a:rPr>
              <a:t>Principles</a:t>
            </a:r>
            <a:r>
              <a:rPr lang="pl-PL" sz="6000" b="1" dirty="0">
                <a:solidFill>
                  <a:schemeClr val="accent1">
                    <a:lumMod val="60000"/>
                    <a:lumOff val="40000"/>
                  </a:schemeClr>
                </a:solidFill>
              </a:rPr>
              <a:t> of Classification</a:t>
            </a:r>
          </a:p>
        </p:txBody>
      </p:sp>
      <p:pic>
        <p:nvPicPr>
          <p:cNvPr id="3" name="Obraz 2" descr="Obraz zawierający zabawka, clipart&#10;&#10;Opis wygenerowany automatycznie">
            <a:extLst>
              <a:ext uri="{FF2B5EF4-FFF2-40B4-BE49-F238E27FC236}">
                <a16:creationId xmlns:a16="http://schemas.microsoft.com/office/drawing/2014/main" id="{E517EB83-EE30-4ACD-B900-E8AE006C4C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187" y="3429000"/>
            <a:ext cx="3963904" cy="2358523"/>
          </a:xfrm>
          <a:prstGeom prst="rect">
            <a:avLst/>
          </a:prstGeom>
        </p:spPr>
      </p:pic>
      <p:pic>
        <p:nvPicPr>
          <p:cNvPr id="9" name="Obraz 8">
            <a:extLst>
              <a:ext uri="{FF2B5EF4-FFF2-40B4-BE49-F238E27FC236}">
                <a16:creationId xmlns:a16="http://schemas.microsoft.com/office/drawing/2014/main" id="{7E4E07B6-EAA5-4717-B608-2E9927B3C2DE}"/>
              </a:ext>
            </a:extLst>
          </p:cNvPr>
          <p:cNvPicPr>
            <a:picLocks noChangeAspect="1"/>
          </p:cNvPicPr>
          <p:nvPr/>
        </p:nvPicPr>
        <p:blipFill>
          <a:blip r:embed="rId10"/>
          <a:stretch>
            <a:fillRect/>
          </a:stretch>
        </p:blipFill>
        <p:spPr>
          <a:xfrm>
            <a:off x="1740329" y="5507182"/>
            <a:ext cx="1413273" cy="1350818"/>
          </a:xfrm>
          <a:prstGeom prst="rect">
            <a:avLst/>
          </a:prstGeom>
        </p:spPr>
      </p:pic>
    </p:spTree>
    <p:extLst>
      <p:ext uri="{BB962C8B-B14F-4D97-AF65-F5344CB8AC3E}">
        <p14:creationId xmlns:p14="http://schemas.microsoft.com/office/powerpoint/2010/main" val="5040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5" name="Symbol zastępczy zawartości 2">
            <a:extLst>
              <a:ext uri="{FF2B5EF4-FFF2-40B4-BE49-F238E27FC236}">
                <a16:creationId xmlns:a16="http://schemas.microsoft.com/office/drawing/2014/main" id="{28744203-175A-4063-8DC7-7B2626C34DA8}"/>
              </a:ext>
            </a:extLst>
          </p:cNvPr>
          <p:cNvGraphicFramePr>
            <a:graphicFrameLocks noGrp="1"/>
          </p:cNvGraphicFramePr>
          <p:nvPr>
            <p:ph idx="1"/>
            <p:extLst>
              <p:ext uri="{D42A27DB-BD31-4B8C-83A1-F6EECF244321}">
                <p14:modId xmlns:p14="http://schemas.microsoft.com/office/powerpoint/2010/main" val="1811340536"/>
              </p:ext>
            </p:extLst>
          </p:nvPr>
        </p:nvGraphicFramePr>
        <p:xfrm>
          <a:off x="6549390" y="2362453"/>
          <a:ext cx="5506025" cy="4381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ole tekstowe 1">
            <a:extLst>
              <a:ext uri="{FF2B5EF4-FFF2-40B4-BE49-F238E27FC236}">
                <a16:creationId xmlns:a16="http://schemas.microsoft.com/office/drawing/2014/main" id="{3E31E71E-9809-4D94-BAF2-4C2163693ED5}"/>
              </a:ext>
            </a:extLst>
          </p:cNvPr>
          <p:cNvSpPr txBox="1"/>
          <p:nvPr/>
        </p:nvSpPr>
        <p:spPr>
          <a:xfrm>
            <a:off x="6549389" y="863508"/>
            <a:ext cx="5534967" cy="1292662"/>
          </a:xfrm>
          <a:prstGeom prst="rect">
            <a:avLst/>
          </a:prstGeom>
          <a:noFill/>
        </p:spPr>
        <p:txBody>
          <a:bodyPr wrap="square" rtlCol="0">
            <a:spAutoFit/>
          </a:bodyPr>
          <a:lstStyle/>
          <a:p>
            <a:pPr algn="just"/>
            <a:r>
              <a:rPr lang="en-NZ" altLang="nl-NL" sz="2600" b="1" dirty="0">
                <a:latin typeface="+mj-lt"/>
              </a:rPr>
              <a:t>The following should NOT under any circumstances affect an athlete's class </a:t>
            </a:r>
            <a:br>
              <a:rPr lang="pl-PL" altLang="nl-NL" sz="2600" b="1" dirty="0">
                <a:latin typeface="+mj-lt"/>
              </a:rPr>
            </a:br>
            <a:r>
              <a:rPr lang="en-NZ" altLang="nl-NL" sz="2600" b="1" dirty="0">
                <a:latin typeface="+mj-lt"/>
              </a:rPr>
              <a:t>in any sport</a:t>
            </a:r>
            <a:endParaRPr lang="pl-PL" sz="2600" dirty="0">
              <a:latin typeface="+mj-lt"/>
            </a:endParaRPr>
          </a:p>
        </p:txBody>
      </p:sp>
      <p:pic>
        <p:nvPicPr>
          <p:cNvPr id="9" name="Obraz 8" descr="Obraz zawierający zabawka, clipart&#10;&#10;Opis wygenerowany automatycznie">
            <a:extLst>
              <a:ext uri="{FF2B5EF4-FFF2-40B4-BE49-F238E27FC236}">
                <a16:creationId xmlns:a16="http://schemas.microsoft.com/office/drawing/2014/main" id="{5B166547-8EBB-4C5A-B525-468805CDA1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187" y="3429000"/>
            <a:ext cx="3963904" cy="2358523"/>
          </a:xfrm>
          <a:prstGeom prst="rect">
            <a:avLst/>
          </a:prstGeom>
        </p:spPr>
      </p:pic>
      <p:sp>
        <p:nvSpPr>
          <p:cNvPr id="10" name="Tytuł 1">
            <a:extLst>
              <a:ext uri="{FF2B5EF4-FFF2-40B4-BE49-F238E27FC236}">
                <a16:creationId xmlns:a16="http://schemas.microsoft.com/office/drawing/2014/main" id="{117B7D5E-779C-42B4-93BC-742E140D169B}"/>
              </a:ext>
            </a:extLst>
          </p:cNvPr>
          <p:cNvSpPr txBox="1">
            <a:spLocks/>
          </p:cNvSpPr>
          <p:nvPr/>
        </p:nvSpPr>
        <p:spPr>
          <a:xfrm>
            <a:off x="193525" y="1005170"/>
            <a:ext cx="4617721" cy="2820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6000" b="1" dirty="0" err="1">
                <a:solidFill>
                  <a:schemeClr val="accent1">
                    <a:lumMod val="60000"/>
                    <a:lumOff val="40000"/>
                  </a:schemeClr>
                </a:solidFill>
              </a:rPr>
              <a:t>Principles</a:t>
            </a:r>
            <a:r>
              <a:rPr lang="pl-PL" sz="6000" b="1" dirty="0">
                <a:solidFill>
                  <a:schemeClr val="accent1">
                    <a:lumMod val="60000"/>
                    <a:lumOff val="40000"/>
                  </a:schemeClr>
                </a:solidFill>
              </a:rPr>
              <a:t> of Classification</a:t>
            </a:r>
          </a:p>
        </p:txBody>
      </p:sp>
      <p:pic>
        <p:nvPicPr>
          <p:cNvPr id="11" name="Obraz 10">
            <a:extLst>
              <a:ext uri="{FF2B5EF4-FFF2-40B4-BE49-F238E27FC236}">
                <a16:creationId xmlns:a16="http://schemas.microsoft.com/office/drawing/2014/main" id="{A0CA3119-7E83-4F5A-A695-23239C5E8612}"/>
              </a:ext>
            </a:extLst>
          </p:cNvPr>
          <p:cNvPicPr>
            <a:picLocks noChangeAspect="1"/>
          </p:cNvPicPr>
          <p:nvPr/>
        </p:nvPicPr>
        <p:blipFill>
          <a:blip r:embed="rId10"/>
          <a:stretch>
            <a:fillRect/>
          </a:stretch>
        </p:blipFill>
        <p:spPr>
          <a:xfrm>
            <a:off x="1740329" y="5507182"/>
            <a:ext cx="1413273" cy="1350818"/>
          </a:xfrm>
          <a:prstGeom prst="rect">
            <a:avLst/>
          </a:prstGeom>
        </p:spPr>
      </p:pic>
    </p:spTree>
    <p:extLst>
      <p:ext uri="{BB962C8B-B14F-4D97-AF65-F5344CB8AC3E}">
        <p14:creationId xmlns:p14="http://schemas.microsoft.com/office/powerpoint/2010/main" val="3829200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6" name="Symbol zastępczy zawartości 2">
            <a:extLst>
              <a:ext uri="{FF2B5EF4-FFF2-40B4-BE49-F238E27FC236}">
                <a16:creationId xmlns:a16="http://schemas.microsoft.com/office/drawing/2014/main" id="{3F390B91-EE7F-4630-A289-C4D021FB780A}"/>
              </a:ext>
            </a:extLst>
          </p:cNvPr>
          <p:cNvGraphicFramePr>
            <a:graphicFrameLocks noGrp="1"/>
          </p:cNvGraphicFramePr>
          <p:nvPr>
            <p:ph idx="1"/>
            <p:extLst>
              <p:ext uri="{D42A27DB-BD31-4B8C-83A1-F6EECF244321}">
                <p14:modId xmlns:p14="http://schemas.microsoft.com/office/powerpoint/2010/main" val="3625835567"/>
              </p:ext>
            </p:extLst>
          </p:nvPr>
        </p:nvGraphicFramePr>
        <p:xfrm>
          <a:off x="6352310" y="124691"/>
          <a:ext cx="5659582" cy="6539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Obraz 7" descr="Obraz zawierający wyroby metalowe, sprzęt&#10;&#10;Opis wygenerowany automatycznie">
            <a:extLst>
              <a:ext uri="{FF2B5EF4-FFF2-40B4-BE49-F238E27FC236}">
                <a16:creationId xmlns:a16="http://schemas.microsoft.com/office/drawing/2014/main" id="{3792377A-F5EC-4830-8DD6-0D68487B3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328" y="2337435"/>
            <a:ext cx="4142232" cy="3106674"/>
          </a:xfrm>
          <a:prstGeom prst="rect">
            <a:avLst/>
          </a:prstGeom>
        </p:spPr>
      </p:pic>
      <p:sp>
        <p:nvSpPr>
          <p:cNvPr id="2" name="Tytuł 1">
            <a:extLst>
              <a:ext uri="{FF2B5EF4-FFF2-40B4-BE49-F238E27FC236}">
                <a16:creationId xmlns:a16="http://schemas.microsoft.com/office/drawing/2014/main" id="{FF0C4BF8-13D2-423E-B634-B1746EA9C97A}"/>
              </a:ext>
            </a:extLst>
          </p:cNvPr>
          <p:cNvSpPr>
            <a:spLocks noGrp="1"/>
          </p:cNvSpPr>
          <p:nvPr>
            <p:ph type="title"/>
          </p:nvPr>
        </p:nvSpPr>
        <p:spPr>
          <a:xfrm>
            <a:off x="85495" y="1319830"/>
            <a:ext cx="4766330" cy="1454051"/>
          </a:xfrm>
        </p:spPr>
        <p:txBody>
          <a:bodyPr>
            <a:normAutofit/>
          </a:bodyPr>
          <a:lstStyle/>
          <a:p>
            <a:r>
              <a:rPr lang="pl-PL" b="1" dirty="0">
                <a:solidFill>
                  <a:schemeClr val="accent1">
                    <a:lumMod val="60000"/>
                    <a:lumOff val="40000"/>
                  </a:schemeClr>
                </a:solidFill>
              </a:rPr>
              <a:t>WWR Classification System</a:t>
            </a:r>
          </a:p>
        </p:txBody>
      </p:sp>
      <p:pic>
        <p:nvPicPr>
          <p:cNvPr id="9" name="Obraz 8">
            <a:extLst>
              <a:ext uri="{FF2B5EF4-FFF2-40B4-BE49-F238E27FC236}">
                <a16:creationId xmlns:a16="http://schemas.microsoft.com/office/drawing/2014/main" id="{9824C79D-733D-4DC5-A4C7-CCB9B95C1980}"/>
              </a:ext>
            </a:extLst>
          </p:cNvPr>
          <p:cNvPicPr>
            <a:picLocks noChangeAspect="1"/>
          </p:cNvPicPr>
          <p:nvPr/>
        </p:nvPicPr>
        <p:blipFill>
          <a:blip r:embed="rId9"/>
          <a:stretch>
            <a:fillRect/>
          </a:stretch>
        </p:blipFill>
        <p:spPr>
          <a:xfrm>
            <a:off x="1740329" y="5507182"/>
            <a:ext cx="1413273" cy="1350818"/>
          </a:xfrm>
          <a:prstGeom prst="rect">
            <a:avLst/>
          </a:prstGeom>
        </p:spPr>
      </p:pic>
    </p:spTree>
    <p:extLst>
      <p:ext uri="{BB962C8B-B14F-4D97-AF65-F5344CB8AC3E}">
        <p14:creationId xmlns:p14="http://schemas.microsoft.com/office/powerpoint/2010/main" val="1610245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A6560E-BE00-4F7F-A6C0-1924F12A0E6B}"/>
              </a:ext>
            </a:extLst>
          </p:cNvPr>
          <p:cNvSpPr>
            <a:spLocks noGrp="1"/>
          </p:cNvSpPr>
          <p:nvPr>
            <p:ph type="title"/>
          </p:nvPr>
        </p:nvSpPr>
        <p:spPr>
          <a:xfrm>
            <a:off x="676835" y="323290"/>
            <a:ext cx="10947400" cy="1325563"/>
          </a:xfrm>
        </p:spPr>
        <p:txBody>
          <a:bodyPr/>
          <a:lstStyle/>
          <a:p>
            <a:pPr algn="ctr"/>
            <a:r>
              <a:rPr lang="pl-PL" b="1" dirty="0" err="1"/>
              <a:t>Eligible</a:t>
            </a:r>
            <a:r>
              <a:rPr lang="pl-PL" b="1" dirty="0"/>
              <a:t> </a:t>
            </a:r>
            <a:r>
              <a:rPr lang="pl-PL" b="1" dirty="0" err="1"/>
              <a:t>Impairment</a:t>
            </a:r>
            <a:r>
              <a:rPr lang="pl-PL" b="1" dirty="0"/>
              <a:t> </a:t>
            </a:r>
            <a:r>
              <a:rPr lang="pl-PL" b="1" dirty="0" err="1"/>
              <a:t>Types</a:t>
            </a:r>
            <a:r>
              <a:rPr lang="pl-PL" b="1" dirty="0"/>
              <a:t> for </a:t>
            </a:r>
            <a:r>
              <a:rPr lang="pl-PL" b="1" dirty="0" err="1"/>
              <a:t>Wheelchair</a:t>
            </a:r>
            <a:r>
              <a:rPr lang="pl-PL" b="1" dirty="0"/>
              <a:t> Rugby</a:t>
            </a:r>
          </a:p>
        </p:txBody>
      </p:sp>
      <p:graphicFrame>
        <p:nvGraphicFramePr>
          <p:cNvPr id="4" name="Symbol zastępczy zawartości 5">
            <a:extLst>
              <a:ext uri="{FF2B5EF4-FFF2-40B4-BE49-F238E27FC236}">
                <a16:creationId xmlns:a16="http://schemas.microsoft.com/office/drawing/2014/main" id="{21F3E8CA-5292-4E5F-879E-3E4387C60336}"/>
              </a:ext>
            </a:extLst>
          </p:cNvPr>
          <p:cNvGraphicFramePr>
            <a:graphicFrameLocks noGrp="1"/>
          </p:cNvGraphicFramePr>
          <p:nvPr>
            <p:ph idx="1"/>
            <p:extLst>
              <p:ext uri="{D42A27DB-BD31-4B8C-83A1-F6EECF244321}">
                <p14:modId xmlns:p14="http://schemas.microsoft.com/office/powerpoint/2010/main" val="400286066"/>
              </p:ext>
            </p:extLst>
          </p:nvPr>
        </p:nvGraphicFramePr>
        <p:xfrm>
          <a:off x="892735" y="150004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Obraz 6">
            <a:extLst>
              <a:ext uri="{FF2B5EF4-FFF2-40B4-BE49-F238E27FC236}">
                <a16:creationId xmlns:a16="http://schemas.microsoft.com/office/drawing/2014/main" id="{C7EAE570-D0E6-44E8-9BE1-CBF537806FAD}"/>
              </a:ext>
            </a:extLst>
          </p:cNvPr>
          <p:cNvPicPr>
            <a:picLocks noChangeAspect="1"/>
          </p:cNvPicPr>
          <p:nvPr/>
        </p:nvPicPr>
        <p:blipFill>
          <a:blip r:embed="rId8"/>
          <a:stretch>
            <a:fillRect/>
          </a:stretch>
        </p:blipFill>
        <p:spPr>
          <a:xfrm>
            <a:off x="1" y="5838344"/>
            <a:ext cx="1066799" cy="1019655"/>
          </a:xfrm>
          <a:prstGeom prst="rect">
            <a:avLst/>
          </a:prstGeom>
        </p:spPr>
      </p:pic>
    </p:spTree>
    <p:extLst>
      <p:ext uri="{BB962C8B-B14F-4D97-AF65-F5344CB8AC3E}">
        <p14:creationId xmlns:p14="http://schemas.microsoft.com/office/powerpoint/2010/main" val="143776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50778FDF-B18A-4C27-82CC-EC3439D4137A}"/>
                                            </p:graphicEl>
                                          </p:spTgt>
                                        </p:tgtEl>
                                        <p:attrNameLst>
                                          <p:attrName>style.visibility</p:attrName>
                                        </p:attrNameLst>
                                      </p:cBhvr>
                                      <p:to>
                                        <p:strVal val="visible"/>
                                      </p:to>
                                    </p:set>
                                    <p:anim calcmode="lin" valueType="num">
                                      <p:cBhvr>
                                        <p:cTn id="7" dur="500" fill="hold"/>
                                        <p:tgtEl>
                                          <p:spTgt spid="4">
                                            <p:graphicEl>
                                              <a:dgm id="{50778FDF-B18A-4C27-82CC-EC3439D4137A}"/>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50778FDF-B18A-4C27-82CC-EC3439D4137A}"/>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50778FDF-B18A-4C27-82CC-EC3439D4137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C328760E-63CD-4811-9AFC-529B2971E4F0}"/>
                                            </p:graphicEl>
                                          </p:spTgt>
                                        </p:tgtEl>
                                        <p:attrNameLst>
                                          <p:attrName>style.visibility</p:attrName>
                                        </p:attrNameLst>
                                      </p:cBhvr>
                                      <p:to>
                                        <p:strVal val="visible"/>
                                      </p:to>
                                    </p:set>
                                    <p:anim calcmode="lin" valueType="num">
                                      <p:cBhvr>
                                        <p:cTn id="14" dur="500" fill="hold"/>
                                        <p:tgtEl>
                                          <p:spTgt spid="4">
                                            <p:graphicEl>
                                              <a:dgm id="{C328760E-63CD-4811-9AFC-529B2971E4F0}"/>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C328760E-63CD-4811-9AFC-529B2971E4F0}"/>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C328760E-63CD-4811-9AFC-529B2971E4F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E6F13D7D-FE4D-4094-BC74-2B0027A1C853}"/>
                                            </p:graphicEl>
                                          </p:spTgt>
                                        </p:tgtEl>
                                        <p:attrNameLst>
                                          <p:attrName>style.visibility</p:attrName>
                                        </p:attrNameLst>
                                      </p:cBhvr>
                                      <p:to>
                                        <p:strVal val="visible"/>
                                      </p:to>
                                    </p:set>
                                    <p:anim calcmode="lin" valueType="num">
                                      <p:cBhvr>
                                        <p:cTn id="21" dur="500" fill="hold"/>
                                        <p:tgtEl>
                                          <p:spTgt spid="4">
                                            <p:graphicEl>
                                              <a:dgm id="{E6F13D7D-FE4D-4094-BC74-2B0027A1C853}"/>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E6F13D7D-FE4D-4094-BC74-2B0027A1C853}"/>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E6F13D7D-FE4D-4094-BC74-2B0027A1C85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01D8DF45-50E1-4E5D-ABF4-1A525B6C760A}"/>
                                            </p:graphicEl>
                                          </p:spTgt>
                                        </p:tgtEl>
                                        <p:attrNameLst>
                                          <p:attrName>style.visibility</p:attrName>
                                        </p:attrNameLst>
                                      </p:cBhvr>
                                      <p:to>
                                        <p:strVal val="visible"/>
                                      </p:to>
                                    </p:set>
                                    <p:anim calcmode="lin" valueType="num">
                                      <p:cBhvr>
                                        <p:cTn id="28" dur="500" fill="hold"/>
                                        <p:tgtEl>
                                          <p:spTgt spid="4">
                                            <p:graphicEl>
                                              <a:dgm id="{01D8DF45-50E1-4E5D-ABF4-1A525B6C760A}"/>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01D8DF45-50E1-4E5D-ABF4-1A525B6C760A}"/>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01D8DF45-50E1-4E5D-ABF4-1A525B6C760A}"/>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graphicEl>
                                              <a:dgm id="{F2A7153A-0DCE-4B3D-AD33-ABB8783C190A}"/>
                                            </p:graphicEl>
                                          </p:spTgt>
                                        </p:tgtEl>
                                        <p:attrNameLst>
                                          <p:attrName>style.visibility</p:attrName>
                                        </p:attrNameLst>
                                      </p:cBhvr>
                                      <p:to>
                                        <p:strVal val="visible"/>
                                      </p:to>
                                    </p:set>
                                    <p:anim calcmode="lin" valueType="num">
                                      <p:cBhvr>
                                        <p:cTn id="35" dur="500" fill="hold"/>
                                        <p:tgtEl>
                                          <p:spTgt spid="4">
                                            <p:graphicEl>
                                              <a:dgm id="{F2A7153A-0DCE-4B3D-AD33-ABB8783C190A}"/>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F2A7153A-0DCE-4B3D-AD33-ABB8783C190A}"/>
                                            </p:graphicEl>
                                          </p:spTgt>
                                        </p:tgtEl>
                                        <p:attrNameLst>
                                          <p:attrName>ppt_h</p:attrName>
                                        </p:attrNameLst>
                                      </p:cBhvr>
                                      <p:tavLst>
                                        <p:tav tm="0">
                                          <p:val>
                                            <p:fltVal val="0"/>
                                          </p:val>
                                        </p:tav>
                                        <p:tav tm="100000">
                                          <p:val>
                                            <p:strVal val="#ppt_h"/>
                                          </p:val>
                                        </p:tav>
                                      </p:tavLst>
                                    </p:anim>
                                    <p:animEffect transition="in" filter="fade">
                                      <p:cBhvr>
                                        <p:cTn id="37" dur="500"/>
                                        <p:tgtEl>
                                          <p:spTgt spid="4">
                                            <p:graphicEl>
                                              <a:dgm id="{F2A7153A-0DCE-4B3D-AD33-ABB8783C190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graphicEl>
                                              <a:dgm id="{4676BE4B-1F6D-4982-8A49-93F4D3401100}"/>
                                            </p:graphicEl>
                                          </p:spTgt>
                                        </p:tgtEl>
                                        <p:attrNameLst>
                                          <p:attrName>style.visibility</p:attrName>
                                        </p:attrNameLst>
                                      </p:cBhvr>
                                      <p:to>
                                        <p:strVal val="visible"/>
                                      </p:to>
                                    </p:set>
                                    <p:anim calcmode="lin" valueType="num">
                                      <p:cBhvr>
                                        <p:cTn id="42" dur="500" fill="hold"/>
                                        <p:tgtEl>
                                          <p:spTgt spid="4">
                                            <p:graphicEl>
                                              <a:dgm id="{4676BE4B-1F6D-4982-8A49-93F4D3401100}"/>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4676BE4B-1F6D-4982-8A49-93F4D3401100}"/>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4676BE4B-1F6D-4982-8A49-93F4D34011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1E5796-2C93-44F3-9D44-EA8E4B60A019}"/>
              </a:ext>
            </a:extLst>
          </p:cNvPr>
          <p:cNvSpPr>
            <a:spLocks noGrp="1"/>
          </p:cNvSpPr>
          <p:nvPr>
            <p:ph type="title"/>
          </p:nvPr>
        </p:nvSpPr>
        <p:spPr>
          <a:xfrm>
            <a:off x="838200" y="198870"/>
            <a:ext cx="10515600" cy="1325563"/>
          </a:xfrm>
        </p:spPr>
        <p:txBody>
          <a:bodyPr/>
          <a:lstStyle/>
          <a:p>
            <a:pPr algn="ctr"/>
            <a:r>
              <a:rPr lang="pl-PL" b="1" dirty="0" err="1"/>
              <a:t>Underlying</a:t>
            </a:r>
            <a:r>
              <a:rPr lang="pl-PL" b="1" dirty="0"/>
              <a:t> </a:t>
            </a:r>
            <a:r>
              <a:rPr lang="pl-PL" b="1" dirty="0" err="1"/>
              <a:t>Health</a:t>
            </a:r>
            <a:r>
              <a:rPr lang="pl-PL" b="1" dirty="0"/>
              <a:t> </a:t>
            </a:r>
            <a:r>
              <a:rPr lang="pl-PL" b="1" dirty="0" err="1"/>
              <a:t>Condition</a:t>
            </a:r>
            <a:r>
              <a:rPr lang="pl-PL" b="1" dirty="0"/>
              <a:t> </a:t>
            </a:r>
            <a:br>
              <a:rPr lang="pl-PL" b="1" dirty="0"/>
            </a:br>
            <a:r>
              <a:rPr lang="pl-PL" b="1" dirty="0" err="1"/>
              <a:t>eligible</a:t>
            </a:r>
            <a:r>
              <a:rPr lang="pl-PL" b="1" dirty="0"/>
              <a:t> for </a:t>
            </a:r>
            <a:r>
              <a:rPr lang="pl-PL" b="1" dirty="0" err="1"/>
              <a:t>Wheelchair</a:t>
            </a:r>
            <a:r>
              <a:rPr lang="pl-PL" b="1" dirty="0"/>
              <a:t> Rugby</a:t>
            </a:r>
          </a:p>
        </p:txBody>
      </p:sp>
      <p:graphicFrame>
        <p:nvGraphicFramePr>
          <p:cNvPr id="4" name="Symbol zastępczy zawartości 5">
            <a:extLst>
              <a:ext uri="{FF2B5EF4-FFF2-40B4-BE49-F238E27FC236}">
                <a16:creationId xmlns:a16="http://schemas.microsoft.com/office/drawing/2014/main" id="{7CEE64C7-C9CF-49AE-874A-51CD86A8D7C6}"/>
              </a:ext>
            </a:extLst>
          </p:cNvPr>
          <p:cNvGraphicFramePr>
            <a:graphicFrameLocks noGrp="1"/>
          </p:cNvGraphicFramePr>
          <p:nvPr>
            <p:ph idx="1"/>
            <p:extLst>
              <p:ext uri="{D42A27DB-BD31-4B8C-83A1-F6EECF244321}">
                <p14:modId xmlns:p14="http://schemas.microsoft.com/office/powerpoint/2010/main" val="3656782853"/>
              </p:ext>
            </p:extLst>
          </p:nvPr>
        </p:nvGraphicFramePr>
        <p:xfrm>
          <a:off x="415636" y="1804843"/>
          <a:ext cx="11263746" cy="4741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az 7">
            <a:extLst>
              <a:ext uri="{FF2B5EF4-FFF2-40B4-BE49-F238E27FC236}">
                <a16:creationId xmlns:a16="http://schemas.microsoft.com/office/drawing/2014/main" id="{6FAFDE04-6164-49D5-896B-ABAFAAF46B35}"/>
              </a:ext>
            </a:extLst>
          </p:cNvPr>
          <p:cNvPicPr>
            <a:picLocks noChangeAspect="1"/>
          </p:cNvPicPr>
          <p:nvPr/>
        </p:nvPicPr>
        <p:blipFill>
          <a:blip r:embed="rId7"/>
          <a:stretch>
            <a:fillRect/>
          </a:stretch>
        </p:blipFill>
        <p:spPr>
          <a:xfrm>
            <a:off x="1" y="5838344"/>
            <a:ext cx="1066799" cy="1019655"/>
          </a:xfrm>
          <a:prstGeom prst="rect">
            <a:avLst/>
          </a:prstGeom>
        </p:spPr>
      </p:pic>
    </p:spTree>
    <p:extLst>
      <p:ext uri="{BB962C8B-B14F-4D97-AF65-F5344CB8AC3E}">
        <p14:creationId xmlns:p14="http://schemas.microsoft.com/office/powerpoint/2010/main" val="29739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50778FDF-B18A-4C27-82CC-EC3439D4137A}"/>
                                            </p:graphicEl>
                                          </p:spTgt>
                                        </p:tgtEl>
                                        <p:attrNameLst>
                                          <p:attrName>style.visibility</p:attrName>
                                        </p:attrNameLst>
                                      </p:cBhvr>
                                      <p:to>
                                        <p:strVal val="visible"/>
                                      </p:to>
                                    </p:set>
                                    <p:anim calcmode="lin" valueType="num">
                                      <p:cBhvr>
                                        <p:cTn id="7" dur="500" fill="hold"/>
                                        <p:tgtEl>
                                          <p:spTgt spid="4">
                                            <p:graphicEl>
                                              <a:dgm id="{50778FDF-B18A-4C27-82CC-EC3439D4137A}"/>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50778FDF-B18A-4C27-82CC-EC3439D4137A}"/>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50778FDF-B18A-4C27-82CC-EC3439D4137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49258255-3416-4721-8FF1-DB1F4BF40943}"/>
                                            </p:graphicEl>
                                          </p:spTgt>
                                        </p:tgtEl>
                                        <p:attrNameLst>
                                          <p:attrName>style.visibility</p:attrName>
                                        </p:attrNameLst>
                                      </p:cBhvr>
                                      <p:to>
                                        <p:strVal val="visible"/>
                                      </p:to>
                                    </p:set>
                                    <p:anim calcmode="lin" valueType="num">
                                      <p:cBhvr>
                                        <p:cTn id="14" dur="500" fill="hold"/>
                                        <p:tgtEl>
                                          <p:spTgt spid="4">
                                            <p:graphicEl>
                                              <a:dgm id="{49258255-3416-4721-8FF1-DB1F4BF40943}"/>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49258255-3416-4721-8FF1-DB1F4BF40943}"/>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49258255-3416-4721-8FF1-DB1F4BF40943}"/>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C328760E-63CD-4811-9AFC-529B2971E4F0}"/>
                                            </p:graphicEl>
                                          </p:spTgt>
                                        </p:tgtEl>
                                        <p:attrNameLst>
                                          <p:attrName>style.visibility</p:attrName>
                                        </p:attrNameLst>
                                      </p:cBhvr>
                                      <p:to>
                                        <p:strVal val="visible"/>
                                      </p:to>
                                    </p:set>
                                    <p:anim calcmode="lin" valueType="num">
                                      <p:cBhvr>
                                        <p:cTn id="21" dur="500" fill="hold"/>
                                        <p:tgtEl>
                                          <p:spTgt spid="4">
                                            <p:graphicEl>
                                              <a:dgm id="{C328760E-63CD-4811-9AFC-529B2971E4F0}"/>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C328760E-63CD-4811-9AFC-529B2971E4F0}"/>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C328760E-63CD-4811-9AFC-529B2971E4F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E6F13D7D-FE4D-4094-BC74-2B0027A1C853}"/>
                                            </p:graphicEl>
                                          </p:spTgt>
                                        </p:tgtEl>
                                        <p:attrNameLst>
                                          <p:attrName>style.visibility</p:attrName>
                                        </p:attrNameLst>
                                      </p:cBhvr>
                                      <p:to>
                                        <p:strVal val="visible"/>
                                      </p:to>
                                    </p:set>
                                    <p:anim calcmode="lin" valueType="num">
                                      <p:cBhvr>
                                        <p:cTn id="28" dur="500" fill="hold"/>
                                        <p:tgtEl>
                                          <p:spTgt spid="4">
                                            <p:graphicEl>
                                              <a:dgm id="{E6F13D7D-FE4D-4094-BC74-2B0027A1C853}"/>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E6F13D7D-FE4D-4094-BC74-2B0027A1C853}"/>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E6F13D7D-FE4D-4094-BC74-2B0027A1C853}"/>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graphicEl>
                                              <a:dgm id="{67DADAA3-2673-4562-8C3F-6AC8AAF123BA}"/>
                                            </p:graphicEl>
                                          </p:spTgt>
                                        </p:tgtEl>
                                        <p:attrNameLst>
                                          <p:attrName>style.visibility</p:attrName>
                                        </p:attrNameLst>
                                      </p:cBhvr>
                                      <p:to>
                                        <p:strVal val="visible"/>
                                      </p:to>
                                    </p:set>
                                    <p:anim calcmode="lin" valueType="num">
                                      <p:cBhvr>
                                        <p:cTn id="35" dur="500" fill="hold"/>
                                        <p:tgtEl>
                                          <p:spTgt spid="4">
                                            <p:graphicEl>
                                              <a:dgm id="{67DADAA3-2673-4562-8C3F-6AC8AAF123BA}"/>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67DADAA3-2673-4562-8C3F-6AC8AAF123BA}"/>
                                            </p:graphicEl>
                                          </p:spTgt>
                                        </p:tgtEl>
                                        <p:attrNameLst>
                                          <p:attrName>ppt_h</p:attrName>
                                        </p:attrNameLst>
                                      </p:cBhvr>
                                      <p:tavLst>
                                        <p:tav tm="0">
                                          <p:val>
                                            <p:fltVal val="0"/>
                                          </p:val>
                                        </p:tav>
                                        <p:tav tm="100000">
                                          <p:val>
                                            <p:strVal val="#ppt_h"/>
                                          </p:val>
                                        </p:tav>
                                      </p:tavLst>
                                    </p:anim>
                                    <p:animEffect transition="in" filter="fade">
                                      <p:cBhvr>
                                        <p:cTn id="37" dur="500"/>
                                        <p:tgtEl>
                                          <p:spTgt spid="4">
                                            <p:graphicEl>
                                              <a:dgm id="{67DADAA3-2673-4562-8C3F-6AC8AAF123B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graphicEl>
                                              <a:dgm id="{01D8DF45-50E1-4E5D-ABF4-1A525B6C760A}"/>
                                            </p:graphicEl>
                                          </p:spTgt>
                                        </p:tgtEl>
                                        <p:attrNameLst>
                                          <p:attrName>style.visibility</p:attrName>
                                        </p:attrNameLst>
                                      </p:cBhvr>
                                      <p:to>
                                        <p:strVal val="visible"/>
                                      </p:to>
                                    </p:set>
                                    <p:anim calcmode="lin" valueType="num">
                                      <p:cBhvr>
                                        <p:cTn id="42" dur="500" fill="hold"/>
                                        <p:tgtEl>
                                          <p:spTgt spid="4">
                                            <p:graphicEl>
                                              <a:dgm id="{01D8DF45-50E1-4E5D-ABF4-1A525B6C760A}"/>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01D8DF45-50E1-4E5D-ABF4-1A525B6C760A}"/>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01D8DF45-50E1-4E5D-ABF4-1A525B6C760A}"/>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F2A7153A-0DCE-4B3D-AD33-ABB8783C190A}"/>
                                            </p:graphicEl>
                                          </p:spTgt>
                                        </p:tgtEl>
                                        <p:attrNameLst>
                                          <p:attrName>style.visibility</p:attrName>
                                        </p:attrNameLst>
                                      </p:cBhvr>
                                      <p:to>
                                        <p:strVal val="visible"/>
                                      </p:to>
                                    </p:set>
                                    <p:anim calcmode="lin" valueType="num">
                                      <p:cBhvr>
                                        <p:cTn id="49" dur="500" fill="hold"/>
                                        <p:tgtEl>
                                          <p:spTgt spid="4">
                                            <p:graphicEl>
                                              <a:dgm id="{F2A7153A-0DCE-4B3D-AD33-ABB8783C190A}"/>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F2A7153A-0DCE-4B3D-AD33-ABB8783C190A}"/>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F2A7153A-0DCE-4B3D-AD33-ABB8783C190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6DFBCBAF-8875-4C1C-98ED-45360BDF00CB}"/>
                                            </p:graphicEl>
                                          </p:spTgt>
                                        </p:tgtEl>
                                        <p:attrNameLst>
                                          <p:attrName>style.visibility</p:attrName>
                                        </p:attrNameLst>
                                      </p:cBhvr>
                                      <p:to>
                                        <p:strVal val="visible"/>
                                      </p:to>
                                    </p:set>
                                    <p:anim calcmode="lin" valueType="num">
                                      <p:cBhvr>
                                        <p:cTn id="56" dur="500" fill="hold"/>
                                        <p:tgtEl>
                                          <p:spTgt spid="4">
                                            <p:graphicEl>
                                              <a:dgm id="{6DFBCBAF-8875-4C1C-98ED-45360BDF00CB}"/>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6DFBCBAF-8875-4C1C-98ED-45360BDF00CB}"/>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6DFBCBAF-8875-4C1C-98ED-45360BDF00CB}"/>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47E712F4-98EA-4152-AA40-D6B05F47CAA4}"/>
                                            </p:graphicEl>
                                          </p:spTgt>
                                        </p:tgtEl>
                                        <p:attrNameLst>
                                          <p:attrName>style.visibility</p:attrName>
                                        </p:attrNameLst>
                                      </p:cBhvr>
                                      <p:to>
                                        <p:strVal val="visible"/>
                                      </p:to>
                                    </p:set>
                                    <p:anim calcmode="lin" valueType="num">
                                      <p:cBhvr>
                                        <p:cTn id="63" dur="500" fill="hold"/>
                                        <p:tgtEl>
                                          <p:spTgt spid="4">
                                            <p:graphicEl>
                                              <a:dgm id="{47E712F4-98EA-4152-AA40-D6B05F47CAA4}"/>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47E712F4-98EA-4152-AA40-D6B05F47CAA4}"/>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47E712F4-98EA-4152-AA40-D6B05F47CAA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
                                            <p:graphicEl>
                                              <a:dgm id="{FAE80943-124B-47BF-95D3-139ECCD21CB3}"/>
                                            </p:graphicEl>
                                          </p:spTgt>
                                        </p:tgtEl>
                                        <p:attrNameLst>
                                          <p:attrName>style.visibility</p:attrName>
                                        </p:attrNameLst>
                                      </p:cBhvr>
                                      <p:to>
                                        <p:strVal val="visible"/>
                                      </p:to>
                                    </p:set>
                                    <p:anim calcmode="lin" valueType="num">
                                      <p:cBhvr>
                                        <p:cTn id="70" dur="500" fill="hold"/>
                                        <p:tgtEl>
                                          <p:spTgt spid="4">
                                            <p:graphicEl>
                                              <a:dgm id="{FAE80943-124B-47BF-95D3-139ECCD21CB3}"/>
                                            </p:graphicEl>
                                          </p:spTgt>
                                        </p:tgtEl>
                                        <p:attrNameLst>
                                          <p:attrName>ppt_w</p:attrName>
                                        </p:attrNameLst>
                                      </p:cBhvr>
                                      <p:tavLst>
                                        <p:tav tm="0">
                                          <p:val>
                                            <p:fltVal val="0"/>
                                          </p:val>
                                        </p:tav>
                                        <p:tav tm="100000">
                                          <p:val>
                                            <p:strVal val="#ppt_w"/>
                                          </p:val>
                                        </p:tav>
                                      </p:tavLst>
                                    </p:anim>
                                    <p:anim calcmode="lin" valueType="num">
                                      <p:cBhvr>
                                        <p:cTn id="71" dur="500" fill="hold"/>
                                        <p:tgtEl>
                                          <p:spTgt spid="4">
                                            <p:graphicEl>
                                              <a:dgm id="{FAE80943-124B-47BF-95D3-139ECCD21CB3}"/>
                                            </p:graphicEl>
                                          </p:spTgt>
                                        </p:tgtEl>
                                        <p:attrNameLst>
                                          <p:attrName>ppt_h</p:attrName>
                                        </p:attrNameLst>
                                      </p:cBhvr>
                                      <p:tavLst>
                                        <p:tav tm="0">
                                          <p:val>
                                            <p:fltVal val="0"/>
                                          </p:val>
                                        </p:tav>
                                        <p:tav tm="100000">
                                          <p:val>
                                            <p:strVal val="#ppt_h"/>
                                          </p:val>
                                        </p:tav>
                                      </p:tavLst>
                                    </p:anim>
                                    <p:animEffect transition="in" filter="fade">
                                      <p:cBhvr>
                                        <p:cTn id="72" dur="500"/>
                                        <p:tgtEl>
                                          <p:spTgt spid="4">
                                            <p:graphicEl>
                                              <a:dgm id="{FAE80943-124B-47BF-95D3-139ECCD21CB3}"/>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
                                            <p:graphicEl>
                                              <a:dgm id="{4676BE4B-1F6D-4982-8A49-93F4D3401100}"/>
                                            </p:graphicEl>
                                          </p:spTgt>
                                        </p:tgtEl>
                                        <p:attrNameLst>
                                          <p:attrName>style.visibility</p:attrName>
                                        </p:attrNameLst>
                                      </p:cBhvr>
                                      <p:to>
                                        <p:strVal val="visible"/>
                                      </p:to>
                                    </p:set>
                                    <p:anim calcmode="lin" valueType="num">
                                      <p:cBhvr>
                                        <p:cTn id="77" dur="500" fill="hold"/>
                                        <p:tgtEl>
                                          <p:spTgt spid="4">
                                            <p:graphicEl>
                                              <a:dgm id="{4676BE4B-1F6D-4982-8A49-93F4D3401100}"/>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4676BE4B-1F6D-4982-8A49-93F4D3401100}"/>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4676BE4B-1F6D-4982-8A49-93F4D34011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6FED63-C180-4F38-8365-B222B896C664}"/>
              </a:ext>
            </a:extLst>
          </p:cNvPr>
          <p:cNvSpPr>
            <a:spLocks noGrp="1"/>
          </p:cNvSpPr>
          <p:nvPr>
            <p:ph type="title"/>
          </p:nvPr>
        </p:nvSpPr>
        <p:spPr>
          <a:xfrm>
            <a:off x="304801" y="365125"/>
            <a:ext cx="11582400" cy="1325563"/>
          </a:xfrm>
        </p:spPr>
        <p:txBody>
          <a:bodyPr>
            <a:normAutofit fontScale="90000"/>
          </a:bodyPr>
          <a:lstStyle/>
          <a:p>
            <a:pPr algn="ctr"/>
            <a:r>
              <a:rPr lang="pl-PL" b="1" dirty="0"/>
              <a:t>Non-</a:t>
            </a:r>
            <a:r>
              <a:rPr lang="pl-PL" b="1" dirty="0" err="1"/>
              <a:t>eligible</a:t>
            </a:r>
            <a:r>
              <a:rPr lang="pl-PL" b="1" dirty="0"/>
              <a:t> </a:t>
            </a:r>
            <a:r>
              <a:rPr lang="pl-PL" b="1" dirty="0" err="1"/>
              <a:t>Impairment</a:t>
            </a:r>
            <a:r>
              <a:rPr lang="pl-PL" b="1" dirty="0"/>
              <a:t> </a:t>
            </a:r>
            <a:r>
              <a:rPr lang="pl-PL" b="1" dirty="0" err="1"/>
              <a:t>Types</a:t>
            </a:r>
            <a:r>
              <a:rPr lang="pl-PL" b="1" dirty="0"/>
              <a:t> </a:t>
            </a:r>
            <a:br>
              <a:rPr lang="pl-PL" b="1" dirty="0"/>
            </a:br>
            <a:r>
              <a:rPr lang="pl-PL" b="1" dirty="0"/>
              <a:t>for </a:t>
            </a:r>
            <a:r>
              <a:rPr lang="pl-PL" b="1" dirty="0" err="1"/>
              <a:t>Wheelchair</a:t>
            </a:r>
            <a:r>
              <a:rPr lang="pl-PL" b="1" dirty="0"/>
              <a:t> Rugby, but </a:t>
            </a:r>
            <a:r>
              <a:rPr lang="pl-PL" b="1" dirty="0" err="1"/>
              <a:t>eligible</a:t>
            </a:r>
            <a:r>
              <a:rPr lang="pl-PL" b="1" dirty="0"/>
              <a:t> for </a:t>
            </a:r>
            <a:r>
              <a:rPr lang="pl-PL" b="1" dirty="0" err="1"/>
              <a:t>other</a:t>
            </a:r>
            <a:r>
              <a:rPr lang="pl-PL" b="1" dirty="0"/>
              <a:t> Para-</a:t>
            </a:r>
            <a:r>
              <a:rPr lang="pl-PL" b="1" dirty="0" err="1"/>
              <a:t>sports</a:t>
            </a:r>
            <a:endParaRPr lang="pl-PL" b="1" dirty="0"/>
          </a:p>
        </p:txBody>
      </p:sp>
      <p:graphicFrame>
        <p:nvGraphicFramePr>
          <p:cNvPr id="4" name="Symbol zastępczy zawartości 5">
            <a:extLst>
              <a:ext uri="{FF2B5EF4-FFF2-40B4-BE49-F238E27FC236}">
                <a16:creationId xmlns:a16="http://schemas.microsoft.com/office/drawing/2014/main" id="{56B75031-3BBB-4E4C-B0E7-49F240C0EFFF}"/>
              </a:ext>
            </a:extLst>
          </p:cNvPr>
          <p:cNvGraphicFramePr>
            <a:graphicFrameLocks noGrp="1"/>
          </p:cNvGraphicFramePr>
          <p:nvPr>
            <p:ph idx="1"/>
            <p:extLst>
              <p:ext uri="{D42A27DB-BD31-4B8C-83A1-F6EECF244321}">
                <p14:modId xmlns:p14="http://schemas.microsoft.com/office/powerpoint/2010/main" val="2259995447"/>
              </p:ext>
            </p:extLst>
          </p:nvPr>
        </p:nvGraphicFramePr>
        <p:xfrm>
          <a:off x="2061211" y="2165986"/>
          <a:ext cx="7568564" cy="4073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az 5">
            <a:extLst>
              <a:ext uri="{FF2B5EF4-FFF2-40B4-BE49-F238E27FC236}">
                <a16:creationId xmlns:a16="http://schemas.microsoft.com/office/drawing/2014/main" id="{A4D4717F-062D-4316-8CE5-EF74A344B190}"/>
              </a:ext>
            </a:extLst>
          </p:cNvPr>
          <p:cNvPicPr>
            <a:picLocks noChangeAspect="1"/>
          </p:cNvPicPr>
          <p:nvPr/>
        </p:nvPicPr>
        <p:blipFill>
          <a:blip r:embed="rId7"/>
          <a:stretch>
            <a:fillRect/>
          </a:stretch>
        </p:blipFill>
        <p:spPr>
          <a:xfrm>
            <a:off x="1" y="5838344"/>
            <a:ext cx="1066799" cy="1019655"/>
          </a:xfrm>
          <a:prstGeom prst="rect">
            <a:avLst/>
          </a:prstGeom>
        </p:spPr>
      </p:pic>
    </p:spTree>
    <p:extLst>
      <p:ext uri="{BB962C8B-B14F-4D97-AF65-F5344CB8AC3E}">
        <p14:creationId xmlns:p14="http://schemas.microsoft.com/office/powerpoint/2010/main" val="820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50778FDF-B18A-4C27-82CC-EC3439D4137A}"/>
                                            </p:graphicEl>
                                          </p:spTgt>
                                        </p:tgtEl>
                                        <p:attrNameLst>
                                          <p:attrName>style.visibility</p:attrName>
                                        </p:attrNameLst>
                                      </p:cBhvr>
                                      <p:to>
                                        <p:strVal val="visible"/>
                                      </p:to>
                                    </p:set>
                                    <p:anim calcmode="lin" valueType="num">
                                      <p:cBhvr>
                                        <p:cTn id="7" dur="500" fill="hold"/>
                                        <p:tgtEl>
                                          <p:spTgt spid="4">
                                            <p:graphicEl>
                                              <a:dgm id="{50778FDF-B18A-4C27-82CC-EC3439D4137A}"/>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50778FDF-B18A-4C27-82CC-EC3439D4137A}"/>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50778FDF-B18A-4C27-82CC-EC3439D4137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C328760E-63CD-4811-9AFC-529B2971E4F0}"/>
                                            </p:graphicEl>
                                          </p:spTgt>
                                        </p:tgtEl>
                                        <p:attrNameLst>
                                          <p:attrName>style.visibility</p:attrName>
                                        </p:attrNameLst>
                                      </p:cBhvr>
                                      <p:to>
                                        <p:strVal val="visible"/>
                                      </p:to>
                                    </p:set>
                                    <p:anim calcmode="lin" valueType="num">
                                      <p:cBhvr>
                                        <p:cTn id="14" dur="500" fill="hold"/>
                                        <p:tgtEl>
                                          <p:spTgt spid="4">
                                            <p:graphicEl>
                                              <a:dgm id="{C328760E-63CD-4811-9AFC-529B2971E4F0}"/>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C328760E-63CD-4811-9AFC-529B2971E4F0}"/>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C328760E-63CD-4811-9AFC-529B2971E4F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E6F13D7D-FE4D-4094-BC74-2B0027A1C853}"/>
                                            </p:graphicEl>
                                          </p:spTgt>
                                        </p:tgtEl>
                                        <p:attrNameLst>
                                          <p:attrName>style.visibility</p:attrName>
                                        </p:attrNameLst>
                                      </p:cBhvr>
                                      <p:to>
                                        <p:strVal val="visible"/>
                                      </p:to>
                                    </p:set>
                                    <p:anim calcmode="lin" valueType="num">
                                      <p:cBhvr>
                                        <p:cTn id="21" dur="500" fill="hold"/>
                                        <p:tgtEl>
                                          <p:spTgt spid="4">
                                            <p:graphicEl>
                                              <a:dgm id="{E6F13D7D-FE4D-4094-BC74-2B0027A1C853}"/>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E6F13D7D-FE4D-4094-BC74-2B0027A1C853}"/>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E6F13D7D-FE4D-4094-BC74-2B0027A1C85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56A16D66-1F02-4ADF-B8F2-FE3E94EE81AF}"/>
                                            </p:graphicEl>
                                          </p:spTgt>
                                        </p:tgtEl>
                                        <p:attrNameLst>
                                          <p:attrName>style.visibility</p:attrName>
                                        </p:attrNameLst>
                                      </p:cBhvr>
                                      <p:to>
                                        <p:strVal val="visible"/>
                                      </p:to>
                                    </p:set>
                                    <p:anim calcmode="lin" valueType="num">
                                      <p:cBhvr>
                                        <p:cTn id="28" dur="500" fill="hold"/>
                                        <p:tgtEl>
                                          <p:spTgt spid="4">
                                            <p:graphicEl>
                                              <a:dgm id="{56A16D66-1F02-4ADF-B8F2-FE3E94EE81AF}"/>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56A16D66-1F02-4ADF-B8F2-FE3E94EE81AF}"/>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56A16D66-1F02-4ADF-B8F2-FE3E94EE81A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6FED63-C180-4F38-8365-B222B896C664}"/>
              </a:ext>
            </a:extLst>
          </p:cNvPr>
          <p:cNvSpPr>
            <a:spLocks noGrp="1"/>
          </p:cNvSpPr>
          <p:nvPr>
            <p:ph type="title"/>
          </p:nvPr>
        </p:nvSpPr>
        <p:spPr>
          <a:xfrm>
            <a:off x="440054" y="365125"/>
            <a:ext cx="11258549" cy="1325563"/>
          </a:xfrm>
        </p:spPr>
        <p:txBody>
          <a:bodyPr/>
          <a:lstStyle/>
          <a:p>
            <a:pPr algn="ctr"/>
            <a:r>
              <a:rPr lang="pl-PL" b="1" dirty="0"/>
              <a:t>Non-</a:t>
            </a:r>
            <a:r>
              <a:rPr lang="pl-PL" b="1" dirty="0" err="1"/>
              <a:t>eligible</a:t>
            </a:r>
            <a:r>
              <a:rPr lang="pl-PL" b="1" dirty="0"/>
              <a:t> </a:t>
            </a:r>
            <a:r>
              <a:rPr lang="pl-PL" b="1" dirty="0" err="1"/>
              <a:t>Impairment</a:t>
            </a:r>
            <a:r>
              <a:rPr lang="pl-PL" b="1" dirty="0"/>
              <a:t> </a:t>
            </a:r>
            <a:r>
              <a:rPr lang="pl-PL" b="1" dirty="0" err="1"/>
              <a:t>Types</a:t>
            </a:r>
            <a:r>
              <a:rPr lang="pl-PL" b="1" dirty="0"/>
              <a:t> for ALL Para-Sports</a:t>
            </a:r>
          </a:p>
        </p:txBody>
      </p:sp>
      <p:graphicFrame>
        <p:nvGraphicFramePr>
          <p:cNvPr id="4" name="Symbol zastępczy zawartości 5">
            <a:extLst>
              <a:ext uri="{FF2B5EF4-FFF2-40B4-BE49-F238E27FC236}">
                <a16:creationId xmlns:a16="http://schemas.microsoft.com/office/drawing/2014/main" id="{56E3BB54-0511-4059-A608-9456586EE5E9}"/>
              </a:ext>
            </a:extLst>
          </p:cNvPr>
          <p:cNvGraphicFramePr>
            <a:graphicFrameLocks noGrp="1"/>
          </p:cNvGraphicFramePr>
          <p:nvPr>
            <p:ph idx="1"/>
            <p:extLst>
              <p:ext uri="{D42A27DB-BD31-4B8C-83A1-F6EECF244321}">
                <p14:modId xmlns:p14="http://schemas.microsoft.com/office/powerpoint/2010/main" val="1220099977"/>
              </p:ext>
            </p:extLst>
          </p:nvPr>
        </p:nvGraphicFramePr>
        <p:xfrm>
          <a:off x="440055" y="1825624"/>
          <a:ext cx="11258549"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az 5">
            <a:extLst>
              <a:ext uri="{FF2B5EF4-FFF2-40B4-BE49-F238E27FC236}">
                <a16:creationId xmlns:a16="http://schemas.microsoft.com/office/drawing/2014/main" id="{8F4A7CF4-68B9-45BD-8603-E266DBE10086}"/>
              </a:ext>
            </a:extLst>
          </p:cNvPr>
          <p:cNvPicPr>
            <a:picLocks noChangeAspect="1"/>
          </p:cNvPicPr>
          <p:nvPr/>
        </p:nvPicPr>
        <p:blipFill>
          <a:blip r:embed="rId7"/>
          <a:stretch>
            <a:fillRect/>
          </a:stretch>
        </p:blipFill>
        <p:spPr>
          <a:xfrm>
            <a:off x="1" y="5838344"/>
            <a:ext cx="1066799" cy="1019655"/>
          </a:xfrm>
          <a:prstGeom prst="rect">
            <a:avLst/>
          </a:prstGeom>
        </p:spPr>
      </p:pic>
    </p:spTree>
    <p:extLst>
      <p:ext uri="{BB962C8B-B14F-4D97-AF65-F5344CB8AC3E}">
        <p14:creationId xmlns:p14="http://schemas.microsoft.com/office/powerpoint/2010/main" val="14482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50778FDF-B18A-4C27-82CC-EC3439D4137A}"/>
                                            </p:graphicEl>
                                          </p:spTgt>
                                        </p:tgtEl>
                                        <p:attrNameLst>
                                          <p:attrName>style.visibility</p:attrName>
                                        </p:attrNameLst>
                                      </p:cBhvr>
                                      <p:to>
                                        <p:strVal val="visible"/>
                                      </p:to>
                                    </p:set>
                                    <p:anim calcmode="lin" valueType="num">
                                      <p:cBhvr>
                                        <p:cTn id="7" dur="500" fill="hold"/>
                                        <p:tgtEl>
                                          <p:spTgt spid="4">
                                            <p:graphicEl>
                                              <a:dgm id="{50778FDF-B18A-4C27-82CC-EC3439D4137A}"/>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50778FDF-B18A-4C27-82CC-EC3439D4137A}"/>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50778FDF-B18A-4C27-82CC-EC3439D4137A}"/>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C328760E-63CD-4811-9AFC-529B2971E4F0}"/>
                                            </p:graphicEl>
                                          </p:spTgt>
                                        </p:tgtEl>
                                        <p:attrNameLst>
                                          <p:attrName>style.visibility</p:attrName>
                                        </p:attrNameLst>
                                      </p:cBhvr>
                                      <p:to>
                                        <p:strVal val="visible"/>
                                      </p:to>
                                    </p:set>
                                    <p:anim calcmode="lin" valueType="num">
                                      <p:cBhvr>
                                        <p:cTn id="14" dur="500" fill="hold"/>
                                        <p:tgtEl>
                                          <p:spTgt spid="4">
                                            <p:graphicEl>
                                              <a:dgm id="{C328760E-63CD-4811-9AFC-529B2971E4F0}"/>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C328760E-63CD-4811-9AFC-529B2971E4F0}"/>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C328760E-63CD-4811-9AFC-529B2971E4F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dgm id="{E6F13D7D-FE4D-4094-BC74-2B0027A1C853}"/>
                                            </p:graphicEl>
                                          </p:spTgt>
                                        </p:tgtEl>
                                        <p:attrNameLst>
                                          <p:attrName>style.visibility</p:attrName>
                                        </p:attrNameLst>
                                      </p:cBhvr>
                                      <p:to>
                                        <p:strVal val="visible"/>
                                      </p:to>
                                    </p:set>
                                    <p:anim calcmode="lin" valueType="num">
                                      <p:cBhvr>
                                        <p:cTn id="21" dur="500" fill="hold"/>
                                        <p:tgtEl>
                                          <p:spTgt spid="4">
                                            <p:graphicEl>
                                              <a:dgm id="{E6F13D7D-FE4D-4094-BC74-2B0027A1C853}"/>
                                            </p:graphicEl>
                                          </p:spTgt>
                                        </p:tgtEl>
                                        <p:attrNameLst>
                                          <p:attrName>ppt_w</p:attrName>
                                        </p:attrNameLst>
                                      </p:cBhvr>
                                      <p:tavLst>
                                        <p:tav tm="0">
                                          <p:val>
                                            <p:fltVal val="0"/>
                                          </p:val>
                                        </p:tav>
                                        <p:tav tm="100000">
                                          <p:val>
                                            <p:strVal val="#ppt_w"/>
                                          </p:val>
                                        </p:tav>
                                      </p:tavLst>
                                    </p:anim>
                                    <p:anim calcmode="lin" valueType="num">
                                      <p:cBhvr>
                                        <p:cTn id="22" dur="500" fill="hold"/>
                                        <p:tgtEl>
                                          <p:spTgt spid="4">
                                            <p:graphicEl>
                                              <a:dgm id="{E6F13D7D-FE4D-4094-BC74-2B0027A1C853}"/>
                                            </p:graphicEl>
                                          </p:spTgt>
                                        </p:tgtEl>
                                        <p:attrNameLst>
                                          <p:attrName>ppt_h</p:attrName>
                                        </p:attrNameLst>
                                      </p:cBhvr>
                                      <p:tavLst>
                                        <p:tav tm="0">
                                          <p:val>
                                            <p:fltVal val="0"/>
                                          </p:val>
                                        </p:tav>
                                        <p:tav tm="100000">
                                          <p:val>
                                            <p:strVal val="#ppt_h"/>
                                          </p:val>
                                        </p:tav>
                                      </p:tavLst>
                                    </p:anim>
                                    <p:animEffect transition="in" filter="fade">
                                      <p:cBhvr>
                                        <p:cTn id="23" dur="500"/>
                                        <p:tgtEl>
                                          <p:spTgt spid="4">
                                            <p:graphicEl>
                                              <a:dgm id="{E6F13D7D-FE4D-4094-BC74-2B0027A1C85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dgm id="{01D8DF45-50E1-4E5D-ABF4-1A525B6C760A}"/>
                                            </p:graphicEl>
                                          </p:spTgt>
                                        </p:tgtEl>
                                        <p:attrNameLst>
                                          <p:attrName>style.visibility</p:attrName>
                                        </p:attrNameLst>
                                      </p:cBhvr>
                                      <p:to>
                                        <p:strVal val="visible"/>
                                      </p:to>
                                    </p:set>
                                    <p:anim calcmode="lin" valueType="num">
                                      <p:cBhvr>
                                        <p:cTn id="28" dur="500" fill="hold"/>
                                        <p:tgtEl>
                                          <p:spTgt spid="4">
                                            <p:graphicEl>
                                              <a:dgm id="{01D8DF45-50E1-4E5D-ABF4-1A525B6C760A}"/>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01D8DF45-50E1-4E5D-ABF4-1A525B6C760A}"/>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01D8DF45-50E1-4E5D-ABF4-1A525B6C760A}"/>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graphicEl>
                                              <a:dgm id="{F2A7153A-0DCE-4B3D-AD33-ABB8783C190A}"/>
                                            </p:graphicEl>
                                          </p:spTgt>
                                        </p:tgtEl>
                                        <p:attrNameLst>
                                          <p:attrName>style.visibility</p:attrName>
                                        </p:attrNameLst>
                                      </p:cBhvr>
                                      <p:to>
                                        <p:strVal val="visible"/>
                                      </p:to>
                                    </p:set>
                                    <p:anim calcmode="lin" valueType="num">
                                      <p:cBhvr>
                                        <p:cTn id="35" dur="500" fill="hold"/>
                                        <p:tgtEl>
                                          <p:spTgt spid="4">
                                            <p:graphicEl>
                                              <a:dgm id="{F2A7153A-0DCE-4B3D-AD33-ABB8783C190A}"/>
                                            </p:graphicEl>
                                          </p:spTgt>
                                        </p:tgtEl>
                                        <p:attrNameLst>
                                          <p:attrName>ppt_w</p:attrName>
                                        </p:attrNameLst>
                                      </p:cBhvr>
                                      <p:tavLst>
                                        <p:tav tm="0">
                                          <p:val>
                                            <p:fltVal val="0"/>
                                          </p:val>
                                        </p:tav>
                                        <p:tav tm="100000">
                                          <p:val>
                                            <p:strVal val="#ppt_w"/>
                                          </p:val>
                                        </p:tav>
                                      </p:tavLst>
                                    </p:anim>
                                    <p:anim calcmode="lin" valueType="num">
                                      <p:cBhvr>
                                        <p:cTn id="36" dur="500" fill="hold"/>
                                        <p:tgtEl>
                                          <p:spTgt spid="4">
                                            <p:graphicEl>
                                              <a:dgm id="{F2A7153A-0DCE-4B3D-AD33-ABB8783C190A}"/>
                                            </p:graphicEl>
                                          </p:spTgt>
                                        </p:tgtEl>
                                        <p:attrNameLst>
                                          <p:attrName>ppt_h</p:attrName>
                                        </p:attrNameLst>
                                      </p:cBhvr>
                                      <p:tavLst>
                                        <p:tav tm="0">
                                          <p:val>
                                            <p:fltVal val="0"/>
                                          </p:val>
                                        </p:tav>
                                        <p:tav tm="100000">
                                          <p:val>
                                            <p:strVal val="#ppt_h"/>
                                          </p:val>
                                        </p:tav>
                                      </p:tavLst>
                                    </p:anim>
                                    <p:animEffect transition="in" filter="fade">
                                      <p:cBhvr>
                                        <p:cTn id="37" dur="500"/>
                                        <p:tgtEl>
                                          <p:spTgt spid="4">
                                            <p:graphicEl>
                                              <a:dgm id="{F2A7153A-0DCE-4B3D-AD33-ABB8783C190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graphicEl>
                                              <a:dgm id="{4676BE4B-1F6D-4982-8A49-93F4D3401100}"/>
                                            </p:graphicEl>
                                          </p:spTgt>
                                        </p:tgtEl>
                                        <p:attrNameLst>
                                          <p:attrName>style.visibility</p:attrName>
                                        </p:attrNameLst>
                                      </p:cBhvr>
                                      <p:to>
                                        <p:strVal val="visible"/>
                                      </p:to>
                                    </p:set>
                                    <p:anim calcmode="lin" valueType="num">
                                      <p:cBhvr>
                                        <p:cTn id="42" dur="500" fill="hold"/>
                                        <p:tgtEl>
                                          <p:spTgt spid="4">
                                            <p:graphicEl>
                                              <a:dgm id="{4676BE4B-1F6D-4982-8A49-93F4D3401100}"/>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4676BE4B-1F6D-4982-8A49-93F4D3401100}"/>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4676BE4B-1F6D-4982-8A49-93F4D3401100}"/>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F1C84069-AB81-432A-94A8-D95993E0289B}"/>
                                            </p:graphicEl>
                                          </p:spTgt>
                                        </p:tgtEl>
                                        <p:attrNameLst>
                                          <p:attrName>style.visibility</p:attrName>
                                        </p:attrNameLst>
                                      </p:cBhvr>
                                      <p:to>
                                        <p:strVal val="visible"/>
                                      </p:to>
                                    </p:set>
                                    <p:anim calcmode="lin" valueType="num">
                                      <p:cBhvr>
                                        <p:cTn id="49" dur="500" fill="hold"/>
                                        <p:tgtEl>
                                          <p:spTgt spid="4">
                                            <p:graphicEl>
                                              <a:dgm id="{F1C84069-AB81-432A-94A8-D95993E0289B}"/>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F1C84069-AB81-432A-94A8-D95993E0289B}"/>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F1C84069-AB81-432A-94A8-D95993E0289B}"/>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B9914C5E-0621-4F66-AECD-BD0B16B6525A}"/>
                                            </p:graphicEl>
                                          </p:spTgt>
                                        </p:tgtEl>
                                        <p:attrNameLst>
                                          <p:attrName>style.visibility</p:attrName>
                                        </p:attrNameLst>
                                      </p:cBhvr>
                                      <p:to>
                                        <p:strVal val="visible"/>
                                      </p:to>
                                    </p:set>
                                    <p:anim calcmode="lin" valueType="num">
                                      <p:cBhvr>
                                        <p:cTn id="56" dur="500" fill="hold"/>
                                        <p:tgtEl>
                                          <p:spTgt spid="4">
                                            <p:graphicEl>
                                              <a:dgm id="{B9914C5E-0621-4F66-AECD-BD0B16B6525A}"/>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B9914C5E-0621-4F66-AECD-BD0B16B6525A}"/>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B9914C5E-0621-4F66-AECD-BD0B16B6525A}"/>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E420A7D6-4EB1-40FF-82E5-3EC8D3A03F22}"/>
                                            </p:graphicEl>
                                          </p:spTgt>
                                        </p:tgtEl>
                                        <p:attrNameLst>
                                          <p:attrName>style.visibility</p:attrName>
                                        </p:attrNameLst>
                                      </p:cBhvr>
                                      <p:to>
                                        <p:strVal val="visible"/>
                                      </p:to>
                                    </p:set>
                                    <p:anim calcmode="lin" valueType="num">
                                      <p:cBhvr>
                                        <p:cTn id="63" dur="500" fill="hold"/>
                                        <p:tgtEl>
                                          <p:spTgt spid="4">
                                            <p:graphicEl>
                                              <a:dgm id="{E420A7D6-4EB1-40FF-82E5-3EC8D3A03F22}"/>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E420A7D6-4EB1-40FF-82E5-3EC8D3A03F22}"/>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E420A7D6-4EB1-40FF-82E5-3EC8D3A03F22}"/>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
                                            <p:graphicEl>
                                              <a:dgm id="{C743DC57-5AB4-481C-8D97-ECA6079A92F9}"/>
                                            </p:graphicEl>
                                          </p:spTgt>
                                        </p:tgtEl>
                                        <p:attrNameLst>
                                          <p:attrName>style.visibility</p:attrName>
                                        </p:attrNameLst>
                                      </p:cBhvr>
                                      <p:to>
                                        <p:strVal val="visible"/>
                                      </p:to>
                                    </p:set>
                                    <p:anim calcmode="lin" valueType="num">
                                      <p:cBhvr>
                                        <p:cTn id="70" dur="500" fill="hold"/>
                                        <p:tgtEl>
                                          <p:spTgt spid="4">
                                            <p:graphicEl>
                                              <a:dgm id="{C743DC57-5AB4-481C-8D97-ECA6079A92F9}"/>
                                            </p:graphicEl>
                                          </p:spTgt>
                                        </p:tgtEl>
                                        <p:attrNameLst>
                                          <p:attrName>ppt_w</p:attrName>
                                        </p:attrNameLst>
                                      </p:cBhvr>
                                      <p:tavLst>
                                        <p:tav tm="0">
                                          <p:val>
                                            <p:fltVal val="0"/>
                                          </p:val>
                                        </p:tav>
                                        <p:tav tm="100000">
                                          <p:val>
                                            <p:strVal val="#ppt_w"/>
                                          </p:val>
                                        </p:tav>
                                      </p:tavLst>
                                    </p:anim>
                                    <p:anim calcmode="lin" valueType="num">
                                      <p:cBhvr>
                                        <p:cTn id="71" dur="500" fill="hold"/>
                                        <p:tgtEl>
                                          <p:spTgt spid="4">
                                            <p:graphicEl>
                                              <a:dgm id="{C743DC57-5AB4-481C-8D97-ECA6079A92F9}"/>
                                            </p:graphicEl>
                                          </p:spTgt>
                                        </p:tgtEl>
                                        <p:attrNameLst>
                                          <p:attrName>ppt_h</p:attrName>
                                        </p:attrNameLst>
                                      </p:cBhvr>
                                      <p:tavLst>
                                        <p:tav tm="0">
                                          <p:val>
                                            <p:fltVal val="0"/>
                                          </p:val>
                                        </p:tav>
                                        <p:tav tm="100000">
                                          <p:val>
                                            <p:strVal val="#ppt_h"/>
                                          </p:val>
                                        </p:tav>
                                      </p:tavLst>
                                    </p:anim>
                                    <p:animEffect transition="in" filter="fade">
                                      <p:cBhvr>
                                        <p:cTn id="72" dur="500"/>
                                        <p:tgtEl>
                                          <p:spTgt spid="4">
                                            <p:graphicEl>
                                              <a:dgm id="{C743DC57-5AB4-481C-8D97-ECA6079A92F9}"/>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
                                            <p:graphicEl>
                                              <a:dgm id="{CE1A0507-0844-4844-8B1E-0DAFD0E2BA6E}"/>
                                            </p:graphicEl>
                                          </p:spTgt>
                                        </p:tgtEl>
                                        <p:attrNameLst>
                                          <p:attrName>style.visibility</p:attrName>
                                        </p:attrNameLst>
                                      </p:cBhvr>
                                      <p:to>
                                        <p:strVal val="visible"/>
                                      </p:to>
                                    </p:set>
                                    <p:anim calcmode="lin" valueType="num">
                                      <p:cBhvr>
                                        <p:cTn id="77" dur="500" fill="hold"/>
                                        <p:tgtEl>
                                          <p:spTgt spid="4">
                                            <p:graphicEl>
                                              <a:dgm id="{CE1A0507-0844-4844-8B1E-0DAFD0E2BA6E}"/>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CE1A0507-0844-4844-8B1E-0DAFD0E2BA6E}"/>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CE1A0507-0844-4844-8B1E-0DAFD0E2BA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ytuł 1">
            <a:extLst>
              <a:ext uri="{FF2B5EF4-FFF2-40B4-BE49-F238E27FC236}">
                <a16:creationId xmlns:a16="http://schemas.microsoft.com/office/drawing/2014/main" id="{66F6C5AA-063F-4BB8-A853-EC22BB4E8D3A}"/>
              </a:ext>
            </a:extLst>
          </p:cNvPr>
          <p:cNvSpPr txBox="1">
            <a:spLocks/>
          </p:cNvSpPr>
          <p:nvPr/>
        </p:nvSpPr>
        <p:spPr>
          <a:xfrm>
            <a:off x="1431602" y="3485212"/>
            <a:ext cx="3496526" cy="2691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pl-PL" b="1" kern="1200" dirty="0" err="1">
                <a:solidFill>
                  <a:schemeClr val="accent1">
                    <a:lumMod val="60000"/>
                    <a:lumOff val="40000"/>
                  </a:schemeClr>
                </a:solidFill>
                <a:latin typeface="+mj-lt"/>
                <a:ea typeface="+mj-ea"/>
                <a:cs typeface="+mj-cs"/>
              </a:rPr>
              <a:t>Medical</a:t>
            </a:r>
            <a:r>
              <a:rPr lang="pl-PL" b="1" kern="1200" dirty="0">
                <a:solidFill>
                  <a:schemeClr val="accent1">
                    <a:lumMod val="60000"/>
                    <a:lumOff val="40000"/>
                  </a:schemeClr>
                </a:solidFill>
                <a:latin typeface="+mj-lt"/>
                <a:ea typeface="+mj-ea"/>
                <a:cs typeface="+mj-cs"/>
              </a:rPr>
              <a:t> </a:t>
            </a:r>
            <a:r>
              <a:rPr lang="pl-PL" b="1" kern="1200" dirty="0" err="1">
                <a:solidFill>
                  <a:schemeClr val="accent1">
                    <a:lumMod val="60000"/>
                    <a:lumOff val="40000"/>
                  </a:schemeClr>
                </a:solidFill>
                <a:latin typeface="+mj-lt"/>
                <a:ea typeface="+mj-ea"/>
                <a:cs typeface="+mj-cs"/>
              </a:rPr>
              <a:t>Diagnostic</a:t>
            </a:r>
            <a:r>
              <a:rPr lang="pl-PL" b="1" kern="1200" dirty="0">
                <a:solidFill>
                  <a:schemeClr val="accent1">
                    <a:lumMod val="60000"/>
                    <a:lumOff val="40000"/>
                  </a:schemeClr>
                </a:solidFill>
                <a:latin typeface="+mj-lt"/>
                <a:ea typeface="+mj-ea"/>
                <a:cs typeface="+mj-cs"/>
              </a:rPr>
              <a:t> Information</a:t>
            </a:r>
            <a:endParaRPr lang="en-US" b="1" kern="1200" dirty="0">
              <a:solidFill>
                <a:schemeClr val="accent1">
                  <a:lumMod val="60000"/>
                  <a:lumOff val="40000"/>
                </a:schemeClr>
              </a:solidFill>
              <a:latin typeface="+mj-lt"/>
              <a:ea typeface="+mj-ea"/>
              <a:cs typeface="+mj-cs"/>
            </a:endParaRPr>
          </a:p>
        </p:txBody>
      </p:sp>
      <p:pic>
        <p:nvPicPr>
          <p:cNvPr id="12" name="Obraz 11">
            <a:extLst>
              <a:ext uri="{FF2B5EF4-FFF2-40B4-BE49-F238E27FC236}">
                <a16:creationId xmlns:a16="http://schemas.microsoft.com/office/drawing/2014/main" id="{A63BC4F0-C77C-4452-88ED-F4F376199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76" y="0"/>
            <a:ext cx="1918371" cy="1918371"/>
          </a:xfrm>
          <a:prstGeom prst="rect">
            <a:avLst/>
          </a:prstGeom>
        </p:spPr>
      </p:pic>
      <p:graphicFrame>
        <p:nvGraphicFramePr>
          <p:cNvPr id="45" name="Symbol zastępczy zawartości 2">
            <a:extLst>
              <a:ext uri="{FF2B5EF4-FFF2-40B4-BE49-F238E27FC236}">
                <a16:creationId xmlns:a16="http://schemas.microsoft.com/office/drawing/2014/main" id="{9F8E8CAC-E7C5-42A5-9ACE-03EE75BB0F8F}"/>
              </a:ext>
            </a:extLst>
          </p:cNvPr>
          <p:cNvGraphicFramePr>
            <a:graphicFrameLocks noGrp="1"/>
          </p:cNvGraphicFramePr>
          <p:nvPr>
            <p:ph idx="1"/>
            <p:extLst>
              <p:ext uri="{D42A27DB-BD31-4B8C-83A1-F6EECF244321}">
                <p14:modId xmlns:p14="http://schemas.microsoft.com/office/powerpoint/2010/main" val="867476845"/>
              </p:ext>
            </p:extLst>
          </p:nvPr>
        </p:nvGraphicFramePr>
        <p:xfrm>
          <a:off x="5979572" y="145473"/>
          <a:ext cx="5825836" cy="640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Obraz 10">
            <a:extLst>
              <a:ext uri="{FF2B5EF4-FFF2-40B4-BE49-F238E27FC236}">
                <a16:creationId xmlns:a16="http://schemas.microsoft.com/office/drawing/2014/main" id="{F984B208-07A0-4CE9-8881-2B8816417E5A}"/>
              </a:ext>
            </a:extLst>
          </p:cNvPr>
          <p:cNvPicPr>
            <a:picLocks noChangeAspect="1"/>
          </p:cNvPicPr>
          <p:nvPr/>
        </p:nvPicPr>
        <p:blipFill>
          <a:blip r:embed="rId9"/>
          <a:stretch>
            <a:fillRect/>
          </a:stretch>
        </p:blipFill>
        <p:spPr>
          <a:xfrm>
            <a:off x="0" y="5507183"/>
            <a:ext cx="1413273" cy="1350818"/>
          </a:xfrm>
          <a:prstGeom prst="rect">
            <a:avLst/>
          </a:prstGeom>
        </p:spPr>
      </p:pic>
    </p:spTree>
    <p:extLst>
      <p:ext uri="{BB962C8B-B14F-4D97-AF65-F5344CB8AC3E}">
        <p14:creationId xmlns:p14="http://schemas.microsoft.com/office/powerpoint/2010/main" val="210685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ytuł 1">
            <a:extLst>
              <a:ext uri="{FF2B5EF4-FFF2-40B4-BE49-F238E27FC236}">
                <a16:creationId xmlns:a16="http://schemas.microsoft.com/office/drawing/2014/main" id="{66F6C5AA-063F-4BB8-A853-EC22BB4E8D3A}"/>
              </a:ext>
            </a:extLst>
          </p:cNvPr>
          <p:cNvSpPr txBox="1">
            <a:spLocks/>
          </p:cNvSpPr>
          <p:nvPr/>
        </p:nvSpPr>
        <p:spPr>
          <a:xfrm>
            <a:off x="1413273" y="3546672"/>
            <a:ext cx="3089509" cy="2427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dirty="0">
                <a:solidFill>
                  <a:schemeClr val="accent1">
                    <a:lumMod val="60000"/>
                    <a:lumOff val="40000"/>
                  </a:schemeClr>
                </a:solidFill>
                <a:latin typeface="+mj-lt"/>
                <a:ea typeface="+mj-ea"/>
                <a:cs typeface="+mj-cs"/>
              </a:rPr>
              <a:t>Assessment of Eli</a:t>
            </a:r>
            <a:r>
              <a:rPr lang="pl-PL" b="1" dirty="0" err="1">
                <a:solidFill>
                  <a:schemeClr val="accent1">
                    <a:lumMod val="60000"/>
                    <a:lumOff val="40000"/>
                  </a:schemeClr>
                </a:solidFill>
              </a:rPr>
              <a:t>gib</a:t>
            </a:r>
            <a:r>
              <a:rPr lang="en-US" b="1" kern="1200" dirty="0">
                <a:solidFill>
                  <a:schemeClr val="accent1">
                    <a:lumMod val="60000"/>
                    <a:lumOff val="40000"/>
                  </a:schemeClr>
                </a:solidFill>
                <a:latin typeface="+mj-lt"/>
                <a:ea typeface="+mj-ea"/>
                <a:cs typeface="+mj-cs"/>
              </a:rPr>
              <a:t>le </a:t>
            </a:r>
            <a:r>
              <a:rPr lang="en-US" b="1" kern="1200" dirty="0" err="1">
                <a:solidFill>
                  <a:schemeClr val="accent1">
                    <a:lumMod val="60000"/>
                    <a:lumOff val="40000"/>
                  </a:schemeClr>
                </a:solidFill>
                <a:latin typeface="+mj-lt"/>
                <a:ea typeface="+mj-ea"/>
                <a:cs typeface="+mj-cs"/>
              </a:rPr>
              <a:t>Imapriment</a:t>
            </a:r>
            <a:endParaRPr lang="en-US" b="1" kern="1200" dirty="0">
              <a:solidFill>
                <a:schemeClr val="accent1">
                  <a:lumMod val="60000"/>
                  <a:lumOff val="40000"/>
                </a:schemeClr>
              </a:solidFill>
              <a:latin typeface="+mj-lt"/>
              <a:ea typeface="+mj-ea"/>
              <a:cs typeface="+mj-cs"/>
            </a:endParaRPr>
          </a:p>
        </p:txBody>
      </p:sp>
      <p:pic>
        <p:nvPicPr>
          <p:cNvPr id="21" name="Symbol zastępczy zawartości 6">
            <a:extLst>
              <a:ext uri="{FF2B5EF4-FFF2-40B4-BE49-F238E27FC236}">
                <a16:creationId xmlns:a16="http://schemas.microsoft.com/office/drawing/2014/main" id="{4C491DDA-40F0-45D1-B7BB-35E5266C80D3}"/>
              </a:ext>
            </a:extLst>
          </p:cNvPr>
          <p:cNvPicPr>
            <a:picLocks noGrp="1" noChangeAspect="1"/>
          </p:cNvPicPr>
          <p:nvPr>
            <p:ph idx="1"/>
          </p:nvPr>
        </p:nvPicPr>
        <p:blipFill>
          <a:blip r:embed="rId4"/>
          <a:stretch>
            <a:fillRect/>
          </a:stretch>
        </p:blipFill>
        <p:spPr>
          <a:xfrm>
            <a:off x="5032188" y="-1"/>
            <a:ext cx="7159811" cy="6858001"/>
          </a:xfrm>
        </p:spPr>
      </p:pic>
      <p:pic>
        <p:nvPicPr>
          <p:cNvPr id="12" name="Obraz 11">
            <a:extLst>
              <a:ext uri="{FF2B5EF4-FFF2-40B4-BE49-F238E27FC236}">
                <a16:creationId xmlns:a16="http://schemas.microsoft.com/office/drawing/2014/main" id="{A63BC4F0-C77C-4452-88ED-F4F376199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76" y="0"/>
            <a:ext cx="1918371" cy="1918371"/>
          </a:xfrm>
          <a:prstGeom prst="rect">
            <a:avLst/>
          </a:prstGeom>
        </p:spPr>
      </p:pic>
      <p:pic>
        <p:nvPicPr>
          <p:cNvPr id="10" name="Obraz 9">
            <a:extLst>
              <a:ext uri="{FF2B5EF4-FFF2-40B4-BE49-F238E27FC236}">
                <a16:creationId xmlns:a16="http://schemas.microsoft.com/office/drawing/2014/main" id="{6975814F-70C6-4A9B-939D-822CFA805746}"/>
              </a:ext>
            </a:extLst>
          </p:cNvPr>
          <p:cNvPicPr>
            <a:picLocks noChangeAspect="1"/>
          </p:cNvPicPr>
          <p:nvPr/>
        </p:nvPicPr>
        <p:blipFill>
          <a:blip r:embed="rId6"/>
          <a:stretch>
            <a:fillRect/>
          </a:stretch>
        </p:blipFill>
        <p:spPr>
          <a:xfrm>
            <a:off x="0" y="5507182"/>
            <a:ext cx="1413273" cy="1350818"/>
          </a:xfrm>
          <a:prstGeom prst="rect">
            <a:avLst/>
          </a:prstGeom>
        </p:spPr>
      </p:pic>
    </p:spTree>
    <p:extLst>
      <p:ext uri="{BB962C8B-B14F-4D97-AF65-F5344CB8AC3E}">
        <p14:creationId xmlns:p14="http://schemas.microsoft.com/office/powerpoint/2010/main" val="32384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8EA3A5AB-F3B8-4D95-914B-1A1E4586C742}"/>
              </a:ext>
            </a:extLst>
          </p:cNvPr>
          <p:cNvSpPr>
            <a:spLocks noGrp="1"/>
          </p:cNvSpPr>
          <p:nvPr>
            <p:ph type="title"/>
          </p:nvPr>
        </p:nvSpPr>
        <p:spPr>
          <a:xfrm>
            <a:off x="5765398" y="180205"/>
            <a:ext cx="6020201" cy="1454051"/>
          </a:xfrm>
        </p:spPr>
        <p:txBody>
          <a:bodyPr>
            <a:normAutofit/>
          </a:bodyPr>
          <a:lstStyle/>
          <a:p>
            <a:r>
              <a:rPr lang="pl-PL" b="1">
                <a:solidFill>
                  <a:schemeClr val="accent1">
                    <a:lumMod val="60000"/>
                    <a:lumOff val="40000"/>
                  </a:schemeClr>
                </a:solidFill>
              </a:rPr>
              <a:t>Theory Session Overview</a:t>
            </a:r>
            <a:endParaRPr lang="pl-PL" b="1" dirty="0">
              <a:solidFill>
                <a:schemeClr val="accent1">
                  <a:lumMod val="60000"/>
                  <a:lumOff val="40000"/>
                </a:schemeClr>
              </a:solidFill>
            </a:endParaRPr>
          </a:p>
        </p:txBody>
      </p:sp>
      <p:sp>
        <p:nvSpPr>
          <p:cNvPr id="2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Obraz 7" descr="Obraz zawierający wewnątrz, zabawka, urodziny, zdobione&#10;&#10;Opis wygenerowany automatycznie">
            <a:extLst>
              <a:ext uri="{FF2B5EF4-FFF2-40B4-BE49-F238E27FC236}">
                <a16:creationId xmlns:a16="http://schemas.microsoft.com/office/drawing/2014/main" id="{C0F077E0-7FAE-4C1B-8DC9-D362D5068F0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982" r="13360"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ymbol zastępczy zawartości 2">
            <a:extLst>
              <a:ext uri="{FF2B5EF4-FFF2-40B4-BE49-F238E27FC236}">
                <a16:creationId xmlns:a16="http://schemas.microsoft.com/office/drawing/2014/main" id="{33F1A8D3-3420-4BDE-93A2-0F279F17384E}"/>
              </a:ext>
            </a:extLst>
          </p:cNvPr>
          <p:cNvSpPr>
            <a:spLocks noGrp="1"/>
          </p:cNvSpPr>
          <p:nvPr>
            <p:ph idx="1"/>
          </p:nvPr>
        </p:nvSpPr>
        <p:spPr>
          <a:xfrm>
            <a:off x="5765397" y="1541929"/>
            <a:ext cx="6121803" cy="5135865"/>
          </a:xfrm>
        </p:spPr>
        <p:txBody>
          <a:bodyPr anchor="ctr">
            <a:normAutofit/>
          </a:bodyPr>
          <a:lstStyle/>
          <a:p>
            <a:pPr eaLnBrk="1" hangingPunct="1">
              <a:defRPr/>
            </a:pPr>
            <a:r>
              <a:rPr lang="en-US" altLang="nl-NL" sz="2600">
                <a:solidFill>
                  <a:srgbClr val="000000"/>
                </a:solidFill>
                <a:latin typeface="+mj-lt"/>
              </a:rPr>
              <a:t>Welcome &amp; Introduction</a:t>
            </a:r>
          </a:p>
          <a:p>
            <a:pPr eaLnBrk="1" hangingPunct="1">
              <a:defRPr/>
            </a:pPr>
            <a:r>
              <a:rPr lang="en-US" altLang="nl-NL" sz="2600">
                <a:solidFill>
                  <a:srgbClr val="000000"/>
                </a:solidFill>
                <a:latin typeface="+mj-lt"/>
              </a:rPr>
              <a:t>Classifier Eligibility &amp; Pathway</a:t>
            </a:r>
          </a:p>
          <a:p>
            <a:pPr eaLnBrk="1" hangingPunct="1">
              <a:defRPr/>
            </a:pPr>
            <a:r>
              <a:rPr lang="en-US" altLang="nl-NL" sz="2600">
                <a:solidFill>
                  <a:srgbClr val="000000"/>
                </a:solidFill>
                <a:latin typeface="+mj-lt"/>
              </a:rPr>
              <a:t>Principles of Classification</a:t>
            </a:r>
          </a:p>
          <a:p>
            <a:pPr eaLnBrk="1" hangingPunct="1">
              <a:defRPr/>
            </a:pPr>
            <a:r>
              <a:rPr lang="pl-PL" altLang="nl-NL" sz="2600">
                <a:solidFill>
                  <a:srgbClr val="000000"/>
                </a:solidFill>
                <a:latin typeface="+mj-lt"/>
              </a:rPr>
              <a:t>WWR</a:t>
            </a:r>
            <a:r>
              <a:rPr lang="en-US" altLang="nl-NL" sz="2600">
                <a:solidFill>
                  <a:srgbClr val="000000"/>
                </a:solidFill>
                <a:latin typeface="+mj-lt"/>
              </a:rPr>
              <a:t> Classification System</a:t>
            </a:r>
          </a:p>
          <a:p>
            <a:pPr eaLnBrk="1" hangingPunct="1">
              <a:defRPr/>
            </a:pPr>
            <a:r>
              <a:rPr lang="en-US" altLang="nl-NL" sz="2600">
                <a:solidFill>
                  <a:srgbClr val="000000"/>
                </a:solidFill>
                <a:latin typeface="+mj-lt"/>
              </a:rPr>
              <a:t>Athlete Eligibility</a:t>
            </a:r>
          </a:p>
          <a:p>
            <a:pPr eaLnBrk="1" hangingPunct="1">
              <a:defRPr/>
            </a:pPr>
            <a:r>
              <a:rPr lang="pl-PL" altLang="nl-NL" sz="2600">
                <a:solidFill>
                  <a:srgbClr val="000000"/>
                </a:solidFill>
                <a:latin typeface="+mj-lt"/>
              </a:rPr>
              <a:t>Physical Assessment</a:t>
            </a:r>
            <a:endParaRPr lang="en-US" altLang="nl-NL" sz="2600">
              <a:solidFill>
                <a:srgbClr val="000000"/>
              </a:solidFill>
              <a:latin typeface="+mj-lt"/>
            </a:endParaRPr>
          </a:p>
          <a:p>
            <a:pPr eaLnBrk="1" hangingPunct="1">
              <a:defRPr/>
            </a:pPr>
            <a:r>
              <a:rPr lang="pl-PL" altLang="nl-NL" sz="2600">
                <a:solidFill>
                  <a:srgbClr val="000000"/>
                </a:solidFill>
                <a:latin typeface="+mj-lt"/>
              </a:rPr>
              <a:t>Technical Assessment</a:t>
            </a:r>
          </a:p>
          <a:p>
            <a:pPr eaLnBrk="1" hangingPunct="1">
              <a:defRPr/>
            </a:pPr>
            <a:r>
              <a:rPr lang="pl-PL" altLang="nl-NL" sz="2600">
                <a:solidFill>
                  <a:srgbClr val="000000"/>
                </a:solidFill>
                <a:latin typeface="+mj-lt"/>
              </a:rPr>
              <a:t>Observation Assessment</a:t>
            </a:r>
            <a:endParaRPr lang="en-US" altLang="nl-NL" sz="2600">
              <a:solidFill>
                <a:srgbClr val="000000"/>
              </a:solidFill>
              <a:latin typeface="+mj-lt"/>
            </a:endParaRPr>
          </a:p>
          <a:p>
            <a:pPr eaLnBrk="1" hangingPunct="1">
              <a:defRPr/>
            </a:pPr>
            <a:r>
              <a:rPr lang="en-US" altLang="nl-NL" sz="2600">
                <a:solidFill>
                  <a:srgbClr val="000000"/>
                </a:solidFill>
                <a:latin typeface="+mj-lt"/>
              </a:rPr>
              <a:t>Class Profiles </a:t>
            </a:r>
          </a:p>
          <a:p>
            <a:pPr eaLnBrk="1" hangingPunct="1">
              <a:defRPr/>
            </a:pPr>
            <a:r>
              <a:rPr lang="en-US" altLang="nl-NL" sz="2600">
                <a:solidFill>
                  <a:srgbClr val="000000"/>
                </a:solidFill>
                <a:latin typeface="+mj-lt"/>
              </a:rPr>
              <a:t>Protests</a:t>
            </a:r>
            <a:endParaRPr lang="pl-PL" sz="2600" dirty="0">
              <a:solidFill>
                <a:srgbClr val="000000"/>
              </a:solidFill>
              <a:latin typeface="+mj-lt"/>
            </a:endParaRPr>
          </a:p>
        </p:txBody>
      </p:sp>
      <p:pic>
        <p:nvPicPr>
          <p:cNvPr id="11" name="Obraz 10">
            <a:extLst>
              <a:ext uri="{FF2B5EF4-FFF2-40B4-BE49-F238E27FC236}">
                <a16:creationId xmlns:a16="http://schemas.microsoft.com/office/drawing/2014/main" id="{B94A6FA3-4F56-4B28-8FEA-B05E7E4F29FC}"/>
              </a:ext>
            </a:extLst>
          </p:cNvPr>
          <p:cNvPicPr>
            <a:picLocks noChangeAspect="1"/>
          </p:cNvPicPr>
          <p:nvPr/>
        </p:nvPicPr>
        <p:blipFill>
          <a:blip r:embed="rId4"/>
          <a:stretch>
            <a:fillRect/>
          </a:stretch>
        </p:blipFill>
        <p:spPr>
          <a:xfrm>
            <a:off x="4212603" y="5507182"/>
            <a:ext cx="1413273" cy="1350818"/>
          </a:xfrm>
          <a:prstGeom prst="rect">
            <a:avLst/>
          </a:prstGeom>
        </p:spPr>
      </p:pic>
    </p:spTree>
    <p:extLst>
      <p:ext uri="{BB962C8B-B14F-4D97-AF65-F5344CB8AC3E}">
        <p14:creationId xmlns:p14="http://schemas.microsoft.com/office/powerpoint/2010/main" val="184180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ytuł 1">
            <a:extLst>
              <a:ext uri="{FF2B5EF4-FFF2-40B4-BE49-F238E27FC236}">
                <a16:creationId xmlns:a16="http://schemas.microsoft.com/office/drawing/2014/main" id="{66F6C5AA-063F-4BB8-A853-EC22BB4E8D3A}"/>
              </a:ext>
            </a:extLst>
          </p:cNvPr>
          <p:cNvSpPr txBox="1">
            <a:spLocks/>
          </p:cNvSpPr>
          <p:nvPr/>
        </p:nvSpPr>
        <p:spPr>
          <a:xfrm>
            <a:off x="1413273" y="3041074"/>
            <a:ext cx="3745797" cy="3816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pl-PL" b="1" kern="1200" dirty="0">
                <a:solidFill>
                  <a:schemeClr val="accent1">
                    <a:lumMod val="60000"/>
                    <a:lumOff val="40000"/>
                  </a:schemeClr>
                </a:solidFill>
                <a:latin typeface="+mj-lt"/>
                <a:ea typeface="+mj-ea"/>
                <a:cs typeface="+mj-cs"/>
              </a:rPr>
              <a:t>Minimum </a:t>
            </a:r>
            <a:r>
              <a:rPr lang="pl-PL" b="1" kern="1200" dirty="0" err="1">
                <a:solidFill>
                  <a:schemeClr val="accent1">
                    <a:lumMod val="60000"/>
                    <a:lumOff val="40000"/>
                  </a:schemeClr>
                </a:solidFill>
                <a:latin typeface="+mj-lt"/>
                <a:ea typeface="+mj-ea"/>
                <a:cs typeface="+mj-cs"/>
              </a:rPr>
              <a:t>Impairment</a:t>
            </a:r>
            <a:r>
              <a:rPr lang="pl-PL" b="1" kern="1200" dirty="0">
                <a:solidFill>
                  <a:schemeClr val="accent1">
                    <a:lumMod val="60000"/>
                    <a:lumOff val="40000"/>
                  </a:schemeClr>
                </a:solidFill>
                <a:latin typeface="+mj-lt"/>
                <a:ea typeface="+mj-ea"/>
                <a:cs typeface="+mj-cs"/>
              </a:rPr>
              <a:t> </a:t>
            </a:r>
            <a:r>
              <a:rPr lang="pl-PL" b="1" kern="1200" dirty="0" err="1">
                <a:solidFill>
                  <a:schemeClr val="accent1">
                    <a:lumMod val="60000"/>
                    <a:lumOff val="40000"/>
                  </a:schemeClr>
                </a:solidFill>
                <a:latin typeface="+mj-lt"/>
                <a:ea typeface="+mj-ea"/>
                <a:cs typeface="+mj-cs"/>
              </a:rPr>
              <a:t>Criteria</a:t>
            </a:r>
            <a:r>
              <a:rPr lang="pl-PL" b="1" kern="1200" dirty="0">
                <a:solidFill>
                  <a:schemeClr val="accent1">
                    <a:lumMod val="60000"/>
                    <a:lumOff val="40000"/>
                  </a:schemeClr>
                </a:solidFill>
                <a:latin typeface="+mj-lt"/>
                <a:ea typeface="+mj-ea"/>
                <a:cs typeface="+mj-cs"/>
              </a:rPr>
              <a:t> and </a:t>
            </a:r>
            <a:r>
              <a:rPr lang="pl-PL" b="1" kern="1200" dirty="0" err="1">
                <a:solidFill>
                  <a:schemeClr val="accent1">
                    <a:lumMod val="60000"/>
                    <a:lumOff val="40000"/>
                  </a:schemeClr>
                </a:solidFill>
                <a:latin typeface="+mj-lt"/>
                <a:ea typeface="+mj-ea"/>
                <a:cs typeface="+mj-cs"/>
              </a:rPr>
              <a:t>Athlete</a:t>
            </a:r>
            <a:r>
              <a:rPr lang="pl-PL" b="1" kern="1200" dirty="0">
                <a:solidFill>
                  <a:schemeClr val="accent1">
                    <a:lumMod val="60000"/>
                    <a:lumOff val="40000"/>
                  </a:schemeClr>
                </a:solidFill>
                <a:latin typeface="+mj-lt"/>
                <a:ea typeface="+mj-ea"/>
                <a:cs typeface="+mj-cs"/>
              </a:rPr>
              <a:t> Evaluation</a:t>
            </a:r>
            <a:endParaRPr lang="en-US" b="1" kern="1200" dirty="0">
              <a:solidFill>
                <a:schemeClr val="accent1">
                  <a:lumMod val="60000"/>
                  <a:lumOff val="40000"/>
                </a:schemeClr>
              </a:solidFill>
              <a:latin typeface="+mj-lt"/>
              <a:ea typeface="+mj-ea"/>
              <a:cs typeface="+mj-cs"/>
            </a:endParaRPr>
          </a:p>
        </p:txBody>
      </p:sp>
      <p:pic>
        <p:nvPicPr>
          <p:cNvPr id="12" name="Obraz 11">
            <a:extLst>
              <a:ext uri="{FF2B5EF4-FFF2-40B4-BE49-F238E27FC236}">
                <a16:creationId xmlns:a16="http://schemas.microsoft.com/office/drawing/2014/main" id="{A63BC4F0-C77C-4452-88ED-F4F376199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76" y="0"/>
            <a:ext cx="1918371" cy="1918371"/>
          </a:xfrm>
          <a:prstGeom prst="rect">
            <a:avLst/>
          </a:prstGeom>
        </p:spPr>
      </p:pic>
      <p:pic>
        <p:nvPicPr>
          <p:cNvPr id="10" name="Obraz 9">
            <a:extLst>
              <a:ext uri="{FF2B5EF4-FFF2-40B4-BE49-F238E27FC236}">
                <a16:creationId xmlns:a16="http://schemas.microsoft.com/office/drawing/2014/main" id="{114C463B-B44F-407D-80EC-39EADBD3D4C3}"/>
              </a:ext>
            </a:extLst>
          </p:cNvPr>
          <p:cNvPicPr>
            <a:picLocks noChangeAspect="1"/>
          </p:cNvPicPr>
          <p:nvPr/>
        </p:nvPicPr>
        <p:blipFill>
          <a:blip r:embed="rId5"/>
          <a:stretch>
            <a:fillRect/>
          </a:stretch>
        </p:blipFill>
        <p:spPr>
          <a:xfrm>
            <a:off x="0" y="5507182"/>
            <a:ext cx="1413273" cy="1350818"/>
          </a:xfrm>
          <a:prstGeom prst="rect">
            <a:avLst/>
          </a:prstGeom>
        </p:spPr>
      </p:pic>
      <p:pic>
        <p:nvPicPr>
          <p:cNvPr id="3" name="Obraz 2">
            <a:extLst>
              <a:ext uri="{FF2B5EF4-FFF2-40B4-BE49-F238E27FC236}">
                <a16:creationId xmlns:a16="http://schemas.microsoft.com/office/drawing/2014/main" id="{02DE519D-CEAB-4DDA-8421-1D435489298E}"/>
              </a:ext>
            </a:extLst>
          </p:cNvPr>
          <p:cNvPicPr>
            <a:picLocks noChangeAspect="1"/>
          </p:cNvPicPr>
          <p:nvPr/>
        </p:nvPicPr>
        <p:blipFill>
          <a:blip r:embed="rId6"/>
          <a:stretch>
            <a:fillRect/>
          </a:stretch>
        </p:blipFill>
        <p:spPr>
          <a:xfrm>
            <a:off x="6580011" y="-1"/>
            <a:ext cx="5611989" cy="6857999"/>
          </a:xfrm>
          <a:prstGeom prst="rect">
            <a:avLst/>
          </a:prstGeom>
        </p:spPr>
      </p:pic>
    </p:spTree>
    <p:extLst>
      <p:ext uri="{BB962C8B-B14F-4D97-AF65-F5344CB8AC3E}">
        <p14:creationId xmlns:p14="http://schemas.microsoft.com/office/powerpoint/2010/main" val="1898402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ytuł 1">
            <a:extLst>
              <a:ext uri="{FF2B5EF4-FFF2-40B4-BE49-F238E27FC236}">
                <a16:creationId xmlns:a16="http://schemas.microsoft.com/office/drawing/2014/main" id="{66F6C5AA-063F-4BB8-A853-EC22BB4E8D3A}"/>
              </a:ext>
            </a:extLst>
          </p:cNvPr>
          <p:cNvSpPr txBox="1">
            <a:spLocks/>
          </p:cNvSpPr>
          <p:nvPr/>
        </p:nvSpPr>
        <p:spPr>
          <a:xfrm>
            <a:off x="1413273" y="3054928"/>
            <a:ext cx="3745798" cy="38030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pl-PL" b="1" kern="1200" dirty="0">
                <a:solidFill>
                  <a:schemeClr val="accent1">
                    <a:lumMod val="60000"/>
                    <a:lumOff val="40000"/>
                  </a:schemeClr>
                </a:solidFill>
                <a:latin typeface="+mj-lt"/>
                <a:ea typeface="+mj-ea"/>
                <a:cs typeface="+mj-cs"/>
              </a:rPr>
              <a:t>Minimum </a:t>
            </a:r>
            <a:r>
              <a:rPr lang="pl-PL" b="1" kern="1200" dirty="0" err="1">
                <a:solidFill>
                  <a:schemeClr val="accent1">
                    <a:lumMod val="60000"/>
                    <a:lumOff val="40000"/>
                  </a:schemeClr>
                </a:solidFill>
                <a:latin typeface="+mj-lt"/>
                <a:ea typeface="+mj-ea"/>
                <a:cs typeface="+mj-cs"/>
              </a:rPr>
              <a:t>Impairment</a:t>
            </a:r>
            <a:r>
              <a:rPr lang="pl-PL" b="1" kern="1200" dirty="0">
                <a:solidFill>
                  <a:schemeClr val="accent1">
                    <a:lumMod val="60000"/>
                    <a:lumOff val="40000"/>
                  </a:schemeClr>
                </a:solidFill>
                <a:latin typeface="+mj-lt"/>
                <a:ea typeface="+mj-ea"/>
                <a:cs typeface="+mj-cs"/>
              </a:rPr>
              <a:t> </a:t>
            </a:r>
            <a:r>
              <a:rPr lang="pl-PL" b="1" kern="1200" dirty="0" err="1">
                <a:solidFill>
                  <a:schemeClr val="accent1">
                    <a:lumMod val="60000"/>
                    <a:lumOff val="40000"/>
                  </a:schemeClr>
                </a:solidFill>
                <a:latin typeface="+mj-lt"/>
                <a:ea typeface="+mj-ea"/>
                <a:cs typeface="+mj-cs"/>
              </a:rPr>
              <a:t>Criteria</a:t>
            </a:r>
            <a:r>
              <a:rPr lang="pl-PL" b="1" kern="1200" dirty="0">
                <a:solidFill>
                  <a:schemeClr val="accent1">
                    <a:lumMod val="60000"/>
                    <a:lumOff val="40000"/>
                  </a:schemeClr>
                </a:solidFill>
                <a:latin typeface="+mj-lt"/>
                <a:ea typeface="+mj-ea"/>
                <a:cs typeface="+mj-cs"/>
              </a:rPr>
              <a:t> and </a:t>
            </a:r>
            <a:r>
              <a:rPr lang="pl-PL" b="1" kern="1200" dirty="0" err="1">
                <a:solidFill>
                  <a:schemeClr val="accent1">
                    <a:lumMod val="60000"/>
                    <a:lumOff val="40000"/>
                  </a:schemeClr>
                </a:solidFill>
                <a:latin typeface="+mj-lt"/>
                <a:ea typeface="+mj-ea"/>
                <a:cs typeface="+mj-cs"/>
              </a:rPr>
              <a:t>Athlete</a:t>
            </a:r>
            <a:r>
              <a:rPr lang="pl-PL" b="1" kern="1200" dirty="0">
                <a:solidFill>
                  <a:schemeClr val="accent1">
                    <a:lumMod val="60000"/>
                    <a:lumOff val="40000"/>
                  </a:schemeClr>
                </a:solidFill>
                <a:latin typeface="+mj-lt"/>
                <a:ea typeface="+mj-ea"/>
                <a:cs typeface="+mj-cs"/>
              </a:rPr>
              <a:t> Evaluation</a:t>
            </a:r>
            <a:endParaRPr lang="en-US" b="1" kern="1200" dirty="0">
              <a:solidFill>
                <a:schemeClr val="accent1">
                  <a:lumMod val="60000"/>
                  <a:lumOff val="40000"/>
                </a:schemeClr>
              </a:solidFill>
              <a:latin typeface="+mj-lt"/>
              <a:ea typeface="+mj-ea"/>
              <a:cs typeface="+mj-cs"/>
            </a:endParaRPr>
          </a:p>
        </p:txBody>
      </p:sp>
      <p:pic>
        <p:nvPicPr>
          <p:cNvPr id="4" name="Obraz 3">
            <a:extLst>
              <a:ext uri="{FF2B5EF4-FFF2-40B4-BE49-F238E27FC236}">
                <a16:creationId xmlns:a16="http://schemas.microsoft.com/office/drawing/2014/main" id="{C2461934-CAD7-46D8-8107-E8185B9FB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025" y="74811"/>
            <a:ext cx="1686960" cy="1969272"/>
          </a:xfrm>
          <a:prstGeom prst="rect">
            <a:avLst/>
          </a:prstGeom>
        </p:spPr>
      </p:pic>
      <p:graphicFrame>
        <p:nvGraphicFramePr>
          <p:cNvPr id="5" name="Diagram 4">
            <a:extLst>
              <a:ext uri="{FF2B5EF4-FFF2-40B4-BE49-F238E27FC236}">
                <a16:creationId xmlns:a16="http://schemas.microsoft.com/office/drawing/2014/main" id="{36B16D16-3D9E-47EF-A5C5-9BA226A5E976}"/>
              </a:ext>
            </a:extLst>
          </p:cNvPr>
          <p:cNvGraphicFramePr/>
          <p:nvPr>
            <p:extLst>
              <p:ext uri="{D42A27DB-BD31-4B8C-83A1-F6EECF244321}">
                <p14:modId xmlns:p14="http://schemas.microsoft.com/office/powerpoint/2010/main" val="2588798237"/>
              </p:ext>
            </p:extLst>
          </p:nvPr>
        </p:nvGraphicFramePr>
        <p:xfrm>
          <a:off x="6093321" y="1104115"/>
          <a:ext cx="5707915" cy="5613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pole tekstowe 6">
            <a:extLst>
              <a:ext uri="{FF2B5EF4-FFF2-40B4-BE49-F238E27FC236}">
                <a16:creationId xmlns:a16="http://schemas.microsoft.com/office/drawing/2014/main" id="{7A01FF8E-3343-4D8D-8E10-BDB28CFD826A}"/>
              </a:ext>
            </a:extLst>
          </p:cNvPr>
          <p:cNvSpPr txBox="1"/>
          <p:nvPr/>
        </p:nvSpPr>
        <p:spPr>
          <a:xfrm>
            <a:off x="6215150" y="551615"/>
            <a:ext cx="567784" cy="1015663"/>
          </a:xfrm>
          <a:prstGeom prst="rect">
            <a:avLst/>
          </a:prstGeom>
          <a:noFill/>
        </p:spPr>
        <p:txBody>
          <a:bodyPr wrap="none" rtlCol="0">
            <a:spAutoFit/>
          </a:bodyPr>
          <a:lstStyle/>
          <a:p>
            <a:r>
              <a:rPr lang="pl-PL" sz="6000" dirty="0"/>
              <a:t>*</a:t>
            </a:r>
          </a:p>
        </p:txBody>
      </p:sp>
      <p:pic>
        <p:nvPicPr>
          <p:cNvPr id="11" name="Obraz 10">
            <a:extLst>
              <a:ext uri="{FF2B5EF4-FFF2-40B4-BE49-F238E27FC236}">
                <a16:creationId xmlns:a16="http://schemas.microsoft.com/office/drawing/2014/main" id="{4600139A-9793-4B75-AE2A-C54537617268}"/>
              </a:ext>
            </a:extLst>
          </p:cNvPr>
          <p:cNvPicPr>
            <a:picLocks noChangeAspect="1"/>
          </p:cNvPicPr>
          <p:nvPr/>
        </p:nvPicPr>
        <p:blipFill>
          <a:blip r:embed="rId9"/>
          <a:stretch>
            <a:fillRect/>
          </a:stretch>
        </p:blipFill>
        <p:spPr>
          <a:xfrm>
            <a:off x="0" y="5507181"/>
            <a:ext cx="1413273" cy="1350818"/>
          </a:xfrm>
          <a:prstGeom prst="rect">
            <a:avLst/>
          </a:prstGeom>
        </p:spPr>
      </p:pic>
    </p:spTree>
    <p:extLst>
      <p:ext uri="{BB962C8B-B14F-4D97-AF65-F5344CB8AC3E}">
        <p14:creationId xmlns:p14="http://schemas.microsoft.com/office/powerpoint/2010/main" val="1126392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ytuł 1">
            <a:extLst>
              <a:ext uri="{FF2B5EF4-FFF2-40B4-BE49-F238E27FC236}">
                <a16:creationId xmlns:a16="http://schemas.microsoft.com/office/drawing/2014/main" id="{66F6C5AA-063F-4BB8-A853-EC22BB4E8D3A}"/>
              </a:ext>
            </a:extLst>
          </p:cNvPr>
          <p:cNvSpPr txBox="1">
            <a:spLocks/>
          </p:cNvSpPr>
          <p:nvPr/>
        </p:nvSpPr>
        <p:spPr>
          <a:xfrm>
            <a:off x="1413273" y="3089564"/>
            <a:ext cx="3758696" cy="37577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pl-PL" b="1" kern="1200" dirty="0" err="1">
                <a:solidFill>
                  <a:schemeClr val="accent1">
                    <a:lumMod val="60000"/>
                    <a:lumOff val="40000"/>
                  </a:schemeClr>
                </a:solidFill>
                <a:latin typeface="+mj-lt"/>
                <a:ea typeface="+mj-ea"/>
                <a:cs typeface="+mj-cs"/>
              </a:rPr>
              <a:t>Athlete</a:t>
            </a:r>
            <a:r>
              <a:rPr lang="pl-PL" b="1" kern="1200" dirty="0">
                <a:solidFill>
                  <a:schemeClr val="accent1">
                    <a:lumMod val="60000"/>
                    <a:lumOff val="40000"/>
                  </a:schemeClr>
                </a:solidFill>
                <a:latin typeface="+mj-lt"/>
                <a:ea typeface="+mj-ea"/>
                <a:cs typeface="+mj-cs"/>
              </a:rPr>
              <a:t> Evaluation</a:t>
            </a:r>
            <a:endParaRPr lang="en-US" b="1" kern="1200" dirty="0">
              <a:solidFill>
                <a:schemeClr val="accent1">
                  <a:lumMod val="60000"/>
                  <a:lumOff val="40000"/>
                </a:schemeClr>
              </a:solidFill>
              <a:latin typeface="+mj-lt"/>
              <a:ea typeface="+mj-ea"/>
              <a:cs typeface="+mj-cs"/>
            </a:endParaRPr>
          </a:p>
        </p:txBody>
      </p:sp>
      <p:pic>
        <p:nvPicPr>
          <p:cNvPr id="12" name="Obraz 11">
            <a:extLst>
              <a:ext uri="{FF2B5EF4-FFF2-40B4-BE49-F238E27FC236}">
                <a16:creationId xmlns:a16="http://schemas.microsoft.com/office/drawing/2014/main" id="{A63BC4F0-C77C-4452-88ED-F4F376199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76" y="0"/>
            <a:ext cx="1918371" cy="1918371"/>
          </a:xfrm>
          <a:prstGeom prst="rect">
            <a:avLst/>
          </a:prstGeom>
        </p:spPr>
      </p:pic>
      <p:graphicFrame>
        <p:nvGraphicFramePr>
          <p:cNvPr id="45" name="Symbol zastępczy zawartości 2">
            <a:extLst>
              <a:ext uri="{FF2B5EF4-FFF2-40B4-BE49-F238E27FC236}">
                <a16:creationId xmlns:a16="http://schemas.microsoft.com/office/drawing/2014/main" id="{42BAD73B-8AB0-4BBF-9EA0-7895ED69ADE9}"/>
              </a:ext>
            </a:extLst>
          </p:cNvPr>
          <p:cNvGraphicFramePr>
            <a:graphicFrameLocks noGrp="1"/>
          </p:cNvGraphicFramePr>
          <p:nvPr>
            <p:ph idx="1"/>
            <p:extLst>
              <p:ext uri="{D42A27DB-BD31-4B8C-83A1-F6EECF244321}">
                <p14:modId xmlns:p14="http://schemas.microsoft.com/office/powerpoint/2010/main" val="3509788272"/>
              </p:ext>
            </p:extLst>
          </p:nvPr>
        </p:nvGraphicFramePr>
        <p:xfrm>
          <a:off x="6229350" y="462915"/>
          <a:ext cx="5532120" cy="6046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Obraz 9">
            <a:extLst>
              <a:ext uri="{FF2B5EF4-FFF2-40B4-BE49-F238E27FC236}">
                <a16:creationId xmlns:a16="http://schemas.microsoft.com/office/drawing/2014/main" id="{F458193E-03A1-4BA8-A776-E34988297013}"/>
              </a:ext>
            </a:extLst>
          </p:cNvPr>
          <p:cNvPicPr>
            <a:picLocks noChangeAspect="1"/>
          </p:cNvPicPr>
          <p:nvPr/>
        </p:nvPicPr>
        <p:blipFill>
          <a:blip r:embed="rId9"/>
          <a:stretch>
            <a:fillRect/>
          </a:stretch>
        </p:blipFill>
        <p:spPr>
          <a:xfrm>
            <a:off x="0" y="5507182"/>
            <a:ext cx="1413273" cy="1350818"/>
          </a:xfrm>
          <a:prstGeom prst="rect">
            <a:avLst/>
          </a:prstGeom>
        </p:spPr>
      </p:pic>
    </p:spTree>
    <p:extLst>
      <p:ext uri="{BB962C8B-B14F-4D97-AF65-F5344CB8AC3E}">
        <p14:creationId xmlns:p14="http://schemas.microsoft.com/office/powerpoint/2010/main" val="353508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Tytuł 1">
            <a:extLst>
              <a:ext uri="{FF2B5EF4-FFF2-40B4-BE49-F238E27FC236}">
                <a16:creationId xmlns:a16="http://schemas.microsoft.com/office/drawing/2014/main" id="{66F6C5AA-063F-4BB8-A853-EC22BB4E8D3A}"/>
              </a:ext>
            </a:extLst>
          </p:cNvPr>
          <p:cNvSpPr txBox="1">
            <a:spLocks/>
          </p:cNvSpPr>
          <p:nvPr/>
        </p:nvSpPr>
        <p:spPr>
          <a:xfrm>
            <a:off x="467308" y="422286"/>
            <a:ext cx="4672584" cy="21010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chemeClr val="accent1">
                    <a:lumMod val="60000"/>
                    <a:lumOff val="40000"/>
                  </a:schemeClr>
                </a:solidFill>
              </a:rPr>
              <a:t>Eligible Athlete</a:t>
            </a:r>
          </a:p>
        </p:txBody>
      </p:sp>
      <p:sp>
        <p:nvSpPr>
          <p:cNvPr id="5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Obraz 19" descr="Obraz zawierający trzymający, ręka, kobieta&#10;&#10;Opis wygenerowany automatycznie">
            <a:extLst>
              <a:ext uri="{FF2B5EF4-FFF2-40B4-BE49-F238E27FC236}">
                <a16:creationId xmlns:a16="http://schemas.microsoft.com/office/drawing/2014/main" id="{493A7B00-198E-4C60-B1FB-3364DD22E8F5}"/>
              </a:ext>
            </a:extLst>
          </p:cNvPr>
          <p:cNvPicPr>
            <a:picLocks noChangeAspect="1"/>
          </p:cNvPicPr>
          <p:nvPr/>
        </p:nvPicPr>
        <p:blipFill rotWithShape="1">
          <a:blip r:embed="rId3">
            <a:extLst>
              <a:ext uri="{28A0092B-C50C-407E-A947-70E740481C1C}">
                <a14:useLocalDpi xmlns:a14="http://schemas.microsoft.com/office/drawing/2010/main" val="0"/>
              </a:ext>
            </a:extLst>
          </a:blip>
          <a:srcRect l="11964" r="1138" b="3"/>
          <a:stretch/>
        </p:blipFill>
        <p:spPr>
          <a:xfrm>
            <a:off x="6893317" y="680336"/>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aphicFrame>
        <p:nvGraphicFramePr>
          <p:cNvPr id="7" name="Diagram 6">
            <a:extLst>
              <a:ext uri="{FF2B5EF4-FFF2-40B4-BE49-F238E27FC236}">
                <a16:creationId xmlns:a16="http://schemas.microsoft.com/office/drawing/2014/main" id="{5927F0B2-AAF4-4EB3-83E4-873405EF1526}"/>
              </a:ext>
            </a:extLst>
          </p:cNvPr>
          <p:cNvGraphicFramePr/>
          <p:nvPr>
            <p:extLst>
              <p:ext uri="{D42A27DB-BD31-4B8C-83A1-F6EECF244321}">
                <p14:modId xmlns:p14="http://schemas.microsoft.com/office/powerpoint/2010/main" val="969071585"/>
              </p:ext>
            </p:extLst>
          </p:nvPr>
        </p:nvGraphicFramePr>
        <p:xfrm>
          <a:off x="248701" y="1537854"/>
          <a:ext cx="5528644" cy="4990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raz 8">
            <a:extLst>
              <a:ext uri="{FF2B5EF4-FFF2-40B4-BE49-F238E27FC236}">
                <a16:creationId xmlns:a16="http://schemas.microsoft.com/office/drawing/2014/main" id="{35C88AB6-9D76-48F4-9635-ADC38C6DBAF5}"/>
              </a:ext>
            </a:extLst>
          </p:cNvPr>
          <p:cNvPicPr>
            <a:picLocks noChangeAspect="1"/>
          </p:cNvPicPr>
          <p:nvPr/>
        </p:nvPicPr>
        <p:blipFill>
          <a:blip r:embed="rId9"/>
          <a:stretch>
            <a:fillRect/>
          </a:stretch>
        </p:blipFill>
        <p:spPr>
          <a:xfrm>
            <a:off x="10778727" y="5516657"/>
            <a:ext cx="1413273" cy="1350818"/>
          </a:xfrm>
          <a:prstGeom prst="rect">
            <a:avLst/>
          </a:prstGeom>
        </p:spPr>
      </p:pic>
    </p:spTree>
    <p:extLst>
      <p:ext uri="{BB962C8B-B14F-4D97-AF65-F5344CB8AC3E}">
        <p14:creationId xmlns:p14="http://schemas.microsoft.com/office/powerpoint/2010/main" val="160774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Tytuł 1">
            <a:extLst>
              <a:ext uri="{FF2B5EF4-FFF2-40B4-BE49-F238E27FC236}">
                <a16:creationId xmlns:a16="http://schemas.microsoft.com/office/drawing/2014/main" id="{66F6C5AA-063F-4BB8-A853-EC22BB4E8D3A}"/>
              </a:ext>
            </a:extLst>
          </p:cNvPr>
          <p:cNvSpPr txBox="1">
            <a:spLocks/>
          </p:cNvSpPr>
          <p:nvPr/>
        </p:nvSpPr>
        <p:spPr>
          <a:xfrm>
            <a:off x="248701" y="186759"/>
            <a:ext cx="5761698" cy="8384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dirty="0">
                <a:solidFill>
                  <a:schemeClr val="accent1">
                    <a:lumMod val="60000"/>
                    <a:lumOff val="40000"/>
                  </a:schemeClr>
                </a:solidFill>
                <a:latin typeface="+mj-lt"/>
                <a:ea typeface="+mj-ea"/>
                <a:cs typeface="+mj-cs"/>
              </a:rPr>
              <a:t>Not eligible Athlete</a:t>
            </a:r>
            <a:r>
              <a:rPr lang="pl-PL" b="1" dirty="0">
                <a:solidFill>
                  <a:schemeClr val="accent1">
                    <a:lumMod val="60000"/>
                    <a:lumOff val="40000"/>
                  </a:schemeClr>
                </a:solidFill>
              </a:rPr>
              <a:t> – NE </a:t>
            </a:r>
            <a:endParaRPr lang="en-US" b="1" kern="1200" dirty="0">
              <a:solidFill>
                <a:schemeClr val="accent1">
                  <a:lumMod val="60000"/>
                  <a:lumOff val="40000"/>
                </a:schemeClr>
              </a:solidFill>
              <a:latin typeface="+mj-lt"/>
              <a:ea typeface="+mj-ea"/>
              <a:cs typeface="+mj-cs"/>
            </a:endParaRPr>
          </a:p>
        </p:txBody>
      </p:sp>
      <p:sp>
        <p:nvSpPr>
          <p:cNvPr id="5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Diagram 6">
            <a:extLst>
              <a:ext uri="{FF2B5EF4-FFF2-40B4-BE49-F238E27FC236}">
                <a16:creationId xmlns:a16="http://schemas.microsoft.com/office/drawing/2014/main" id="{5927F0B2-AAF4-4EB3-83E4-873405EF1526}"/>
              </a:ext>
            </a:extLst>
          </p:cNvPr>
          <p:cNvGraphicFramePr/>
          <p:nvPr>
            <p:extLst>
              <p:ext uri="{D42A27DB-BD31-4B8C-83A1-F6EECF244321}">
                <p14:modId xmlns:p14="http://schemas.microsoft.com/office/powerpoint/2010/main" val="1504878197"/>
              </p:ext>
            </p:extLst>
          </p:nvPr>
        </p:nvGraphicFramePr>
        <p:xfrm>
          <a:off x="248701" y="1177636"/>
          <a:ext cx="5528644" cy="5350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a:extLst>
              <a:ext uri="{FF2B5EF4-FFF2-40B4-BE49-F238E27FC236}">
                <a16:creationId xmlns:a16="http://schemas.microsoft.com/office/drawing/2014/main" id="{35C88AB6-9D76-48F4-9635-ADC38C6DBAF5}"/>
              </a:ext>
            </a:extLst>
          </p:cNvPr>
          <p:cNvPicPr>
            <a:picLocks noChangeAspect="1"/>
          </p:cNvPicPr>
          <p:nvPr/>
        </p:nvPicPr>
        <p:blipFill>
          <a:blip r:embed="rId8"/>
          <a:stretch>
            <a:fillRect/>
          </a:stretch>
        </p:blipFill>
        <p:spPr>
          <a:xfrm>
            <a:off x="10778727" y="5516657"/>
            <a:ext cx="1413273" cy="1350818"/>
          </a:xfrm>
          <a:prstGeom prst="rect">
            <a:avLst/>
          </a:prstGeom>
        </p:spPr>
      </p:pic>
      <p:pic>
        <p:nvPicPr>
          <p:cNvPr id="10" name="Obraz 9">
            <a:extLst>
              <a:ext uri="{FF2B5EF4-FFF2-40B4-BE49-F238E27FC236}">
                <a16:creationId xmlns:a16="http://schemas.microsoft.com/office/drawing/2014/main" id="{55FFD70A-B287-4D0E-9D61-A4E762B20433}"/>
              </a:ext>
            </a:extLst>
          </p:cNvPr>
          <p:cNvPicPr>
            <a:picLocks noChangeAspect="1"/>
          </p:cNvPicPr>
          <p:nvPr/>
        </p:nvPicPr>
        <p:blipFill>
          <a:blip r:embed="rId9"/>
          <a:stretch>
            <a:fillRect/>
          </a:stretch>
        </p:blipFill>
        <p:spPr>
          <a:xfrm>
            <a:off x="7684311" y="973787"/>
            <a:ext cx="4022780" cy="5585772"/>
          </a:xfrm>
          <a:prstGeom prst="ellipse">
            <a:avLst/>
          </a:prstGeom>
          <a:ln>
            <a:noFill/>
          </a:ln>
          <a:effectLst>
            <a:softEdge rad="112500"/>
          </a:effectLst>
        </p:spPr>
      </p:pic>
    </p:spTree>
    <p:extLst>
      <p:ext uri="{BB962C8B-B14F-4D97-AF65-F5344CB8AC3E}">
        <p14:creationId xmlns:p14="http://schemas.microsoft.com/office/powerpoint/2010/main" val="58392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Obraz zawierający osoba, wewnątrz&#10;&#10;Opis wygenerowany automatycznie">
            <a:extLst>
              <a:ext uri="{FF2B5EF4-FFF2-40B4-BE49-F238E27FC236}">
                <a16:creationId xmlns:a16="http://schemas.microsoft.com/office/drawing/2014/main" id="{DC8A5169-9E21-424E-8001-C61B553F401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6588" r="3484"/>
          <a:stretch/>
        </p:blipFill>
        <p:spPr>
          <a:xfrm>
            <a:off x="6005946" y="0"/>
            <a:ext cx="6180654" cy="662940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987FDC5A-71C5-47A2-BCFD-100A4BD11705}"/>
              </a:ext>
            </a:extLst>
          </p:cNvPr>
          <p:cNvSpPr>
            <a:spLocks noGrp="1"/>
          </p:cNvSpPr>
          <p:nvPr>
            <p:ph type="title"/>
          </p:nvPr>
        </p:nvSpPr>
        <p:spPr>
          <a:xfrm>
            <a:off x="211031" y="107371"/>
            <a:ext cx="5083159" cy="886298"/>
          </a:xfrm>
        </p:spPr>
        <p:txBody>
          <a:bodyPr>
            <a:normAutofit/>
          </a:bodyPr>
          <a:lstStyle/>
          <a:p>
            <a:r>
              <a:rPr lang="pl-PL" b="1" dirty="0" err="1">
                <a:solidFill>
                  <a:schemeClr val="accent1">
                    <a:lumMod val="60000"/>
                    <a:lumOff val="40000"/>
                  </a:schemeClr>
                </a:solidFill>
              </a:rPr>
              <a:t>Physical</a:t>
            </a:r>
            <a:r>
              <a:rPr lang="pl-PL" b="1" dirty="0">
                <a:solidFill>
                  <a:schemeClr val="accent1">
                    <a:lumMod val="60000"/>
                    <a:lumOff val="40000"/>
                  </a:schemeClr>
                </a:solidFill>
              </a:rPr>
              <a:t> </a:t>
            </a:r>
            <a:r>
              <a:rPr lang="pl-PL" b="1" dirty="0" err="1">
                <a:solidFill>
                  <a:schemeClr val="accent1">
                    <a:lumMod val="60000"/>
                    <a:lumOff val="40000"/>
                  </a:schemeClr>
                </a:solidFill>
              </a:rPr>
              <a:t>Assessment</a:t>
            </a:r>
            <a:endParaRPr lang="pl-PL" b="1" dirty="0">
              <a:solidFill>
                <a:schemeClr val="accent1">
                  <a:lumMod val="60000"/>
                  <a:lumOff val="40000"/>
                </a:schemeClr>
              </a:solidFill>
            </a:endParaRPr>
          </a:p>
        </p:txBody>
      </p:sp>
      <p:graphicFrame>
        <p:nvGraphicFramePr>
          <p:cNvPr id="23" name="Symbol zastępczy zawartości 2">
            <a:extLst>
              <a:ext uri="{FF2B5EF4-FFF2-40B4-BE49-F238E27FC236}">
                <a16:creationId xmlns:a16="http://schemas.microsoft.com/office/drawing/2014/main" id="{62CB7E00-8F64-4660-94F5-27DA20A14C2F}"/>
              </a:ext>
            </a:extLst>
          </p:cNvPr>
          <p:cNvGraphicFramePr>
            <a:graphicFrameLocks noGrp="1"/>
          </p:cNvGraphicFramePr>
          <p:nvPr>
            <p:ph idx="1"/>
            <p:extLst>
              <p:ext uri="{D42A27DB-BD31-4B8C-83A1-F6EECF244321}">
                <p14:modId xmlns:p14="http://schemas.microsoft.com/office/powerpoint/2010/main" val="318226733"/>
              </p:ext>
            </p:extLst>
          </p:nvPr>
        </p:nvGraphicFramePr>
        <p:xfrm>
          <a:off x="211031" y="993669"/>
          <a:ext cx="5684077" cy="52772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az 7">
            <a:extLst>
              <a:ext uri="{FF2B5EF4-FFF2-40B4-BE49-F238E27FC236}">
                <a16:creationId xmlns:a16="http://schemas.microsoft.com/office/drawing/2014/main" id="{41F8B5D3-3095-4EFE-ACE1-F6183350AA95}"/>
              </a:ext>
            </a:extLst>
          </p:cNvPr>
          <p:cNvPicPr>
            <a:picLocks noChangeAspect="1"/>
          </p:cNvPicPr>
          <p:nvPr/>
        </p:nvPicPr>
        <p:blipFill>
          <a:blip r:embed="rId10"/>
          <a:stretch>
            <a:fillRect/>
          </a:stretch>
        </p:blipFill>
        <p:spPr>
          <a:xfrm>
            <a:off x="5900227" y="5507182"/>
            <a:ext cx="1413273" cy="1350818"/>
          </a:xfrm>
          <a:prstGeom prst="rect">
            <a:avLst/>
          </a:prstGeom>
        </p:spPr>
      </p:pic>
    </p:spTree>
    <p:extLst>
      <p:ext uri="{BB962C8B-B14F-4D97-AF65-F5344CB8AC3E}">
        <p14:creationId xmlns:p14="http://schemas.microsoft.com/office/powerpoint/2010/main" val="1229803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05A9D67F-8A4A-4B1B-BA9C-77B8ED9BA473}"/>
              </a:ext>
            </a:extLst>
          </p:cNvPr>
          <p:cNvSpPr txBox="1">
            <a:spLocks/>
          </p:cNvSpPr>
          <p:nvPr/>
        </p:nvSpPr>
        <p:spPr>
          <a:xfrm>
            <a:off x="332509" y="374745"/>
            <a:ext cx="3032686" cy="9552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b="1" dirty="0" err="1">
                <a:solidFill>
                  <a:schemeClr val="accent1">
                    <a:lumMod val="60000"/>
                    <a:lumOff val="40000"/>
                  </a:schemeClr>
                </a:solidFill>
              </a:rPr>
              <a:t>Trunk</a:t>
            </a:r>
            <a:r>
              <a:rPr lang="pl-PL" b="1" dirty="0">
                <a:solidFill>
                  <a:schemeClr val="accent1">
                    <a:lumMod val="60000"/>
                    <a:lumOff val="40000"/>
                  </a:schemeClr>
                </a:solidFill>
              </a:rPr>
              <a:t> </a:t>
            </a:r>
            <a:r>
              <a:rPr lang="pl-PL" b="1" dirty="0" err="1">
                <a:solidFill>
                  <a:schemeClr val="accent1">
                    <a:lumMod val="60000"/>
                    <a:lumOff val="40000"/>
                  </a:schemeClr>
                </a:solidFill>
              </a:rPr>
              <a:t>Tests</a:t>
            </a:r>
            <a:endParaRPr lang="pl-PL" b="1" dirty="0">
              <a:solidFill>
                <a:schemeClr val="accent1">
                  <a:lumMod val="60000"/>
                  <a:lumOff val="40000"/>
                </a:schemeClr>
              </a:solidFill>
            </a:endParaRPr>
          </a:p>
        </p:txBody>
      </p:sp>
      <p:graphicFrame>
        <p:nvGraphicFramePr>
          <p:cNvPr id="8" name="Symbol zastępczy zawartości 3">
            <a:extLst>
              <a:ext uri="{FF2B5EF4-FFF2-40B4-BE49-F238E27FC236}">
                <a16:creationId xmlns:a16="http://schemas.microsoft.com/office/drawing/2014/main" id="{05F8311C-CE12-44B1-853D-CE1727D5D257}"/>
              </a:ext>
            </a:extLst>
          </p:cNvPr>
          <p:cNvGraphicFramePr>
            <a:graphicFrameLocks noGrp="1"/>
          </p:cNvGraphicFramePr>
          <p:nvPr>
            <p:ph idx="1"/>
            <p:extLst>
              <p:ext uri="{D42A27DB-BD31-4B8C-83A1-F6EECF244321}">
                <p14:modId xmlns:p14="http://schemas.microsoft.com/office/powerpoint/2010/main" val="1300811268"/>
              </p:ext>
            </p:extLst>
          </p:nvPr>
        </p:nvGraphicFramePr>
        <p:xfrm>
          <a:off x="332509" y="1496290"/>
          <a:ext cx="5389417" cy="4360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az 5">
            <a:extLst>
              <a:ext uri="{FF2B5EF4-FFF2-40B4-BE49-F238E27FC236}">
                <a16:creationId xmlns:a16="http://schemas.microsoft.com/office/drawing/2014/main" id="{55AF916C-A30C-4FB7-A5D1-2BA1AF1762BB}"/>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6650181" y="0"/>
            <a:ext cx="5541819" cy="6858000"/>
          </a:xfrm>
          <a:prstGeom prst="rect">
            <a:avLst/>
          </a:prstGeom>
        </p:spPr>
      </p:pic>
      <p:pic>
        <p:nvPicPr>
          <p:cNvPr id="7" name="Obraz 6">
            <a:extLst>
              <a:ext uri="{FF2B5EF4-FFF2-40B4-BE49-F238E27FC236}">
                <a16:creationId xmlns:a16="http://schemas.microsoft.com/office/drawing/2014/main" id="{4E29D29D-2339-4327-9C08-47B945D639DC}"/>
              </a:ext>
            </a:extLst>
          </p:cNvPr>
          <p:cNvPicPr>
            <a:picLocks noChangeAspect="1"/>
          </p:cNvPicPr>
          <p:nvPr/>
        </p:nvPicPr>
        <p:blipFill>
          <a:blip r:embed="rId10"/>
          <a:stretch>
            <a:fillRect/>
          </a:stretch>
        </p:blipFill>
        <p:spPr>
          <a:xfrm>
            <a:off x="0" y="5957455"/>
            <a:ext cx="942182" cy="9005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9CD509E4-5928-4A3F-BE46-D7C8E3C65E0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003473" y="-1"/>
            <a:ext cx="5188527" cy="2660073"/>
          </a:xfrm>
          <a:prstGeom prst="rect">
            <a:avLst/>
          </a:prstGeom>
        </p:spPr>
      </p:pic>
      <p:pic>
        <p:nvPicPr>
          <p:cNvPr id="6" name="Symbol zastępczy zawartości 4">
            <a:extLst>
              <a:ext uri="{FF2B5EF4-FFF2-40B4-BE49-F238E27FC236}">
                <a16:creationId xmlns:a16="http://schemas.microsoft.com/office/drawing/2014/main" id="{D6087152-64B4-4511-A0F1-8F580CCBC82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051479" y="3692237"/>
            <a:ext cx="5140521" cy="3165764"/>
          </a:xfrm>
          <a:prstGeom prst="rect">
            <a:avLst/>
          </a:prstGeom>
        </p:spPr>
      </p:pic>
      <p:pic>
        <p:nvPicPr>
          <p:cNvPr id="4" name="Symbol zastępczy zawartości 3">
            <a:extLst>
              <a:ext uri="{FF2B5EF4-FFF2-40B4-BE49-F238E27FC236}">
                <a16:creationId xmlns:a16="http://schemas.microsoft.com/office/drawing/2014/main" id="{75E53FA1-5DF7-416A-B876-43F0A1EE988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2137092"/>
            <a:ext cx="6068774" cy="2760489"/>
          </a:xfrm>
          <a:prstGeom prst="rect">
            <a:avLst/>
          </a:prstGeom>
        </p:spPr>
      </p:pic>
      <p:sp>
        <p:nvSpPr>
          <p:cNvPr id="9" name="Prostokąt 8">
            <a:extLst>
              <a:ext uri="{FF2B5EF4-FFF2-40B4-BE49-F238E27FC236}">
                <a16:creationId xmlns:a16="http://schemas.microsoft.com/office/drawing/2014/main" id="{56392130-30D2-43EA-BC9A-27632E16218B}"/>
              </a:ext>
            </a:extLst>
          </p:cNvPr>
          <p:cNvSpPr/>
          <p:nvPr/>
        </p:nvSpPr>
        <p:spPr>
          <a:xfrm>
            <a:off x="6151874" y="5879252"/>
            <a:ext cx="899605"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2b</a:t>
            </a:r>
            <a:endParaRPr lang="pl-PL" sz="5400" b="0" cap="none" spc="0" dirty="0">
              <a:ln w="0"/>
              <a:solidFill>
                <a:schemeClr val="tx1"/>
              </a:solidFill>
              <a:effectLst>
                <a:outerShdw blurRad="38100" dist="19050" dir="2700000" algn="tl" rotWithShape="0">
                  <a:schemeClr val="dk1">
                    <a:alpha val="40000"/>
                  </a:schemeClr>
                </a:outerShdw>
              </a:effectLst>
            </a:endParaRPr>
          </a:p>
        </p:txBody>
      </p:sp>
      <p:sp>
        <p:nvSpPr>
          <p:cNvPr id="16" name="Prostokąt 15">
            <a:extLst>
              <a:ext uri="{FF2B5EF4-FFF2-40B4-BE49-F238E27FC236}">
                <a16:creationId xmlns:a16="http://schemas.microsoft.com/office/drawing/2014/main" id="{B2E711ED-CDE6-44B8-9E97-F813073204CA}"/>
              </a:ext>
            </a:extLst>
          </p:cNvPr>
          <p:cNvSpPr/>
          <p:nvPr/>
        </p:nvSpPr>
        <p:spPr>
          <a:xfrm>
            <a:off x="117281" y="1294433"/>
            <a:ext cx="535724"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rPr>
              <a:t>1</a:t>
            </a:r>
          </a:p>
        </p:txBody>
      </p:sp>
      <p:sp>
        <p:nvSpPr>
          <p:cNvPr id="18" name="Prostokąt 17">
            <a:extLst>
              <a:ext uri="{FF2B5EF4-FFF2-40B4-BE49-F238E27FC236}">
                <a16:creationId xmlns:a16="http://schemas.microsoft.com/office/drawing/2014/main" id="{34606658-62C6-4E38-BEAE-F45C7EBFB05F}"/>
              </a:ext>
            </a:extLst>
          </p:cNvPr>
          <p:cNvSpPr/>
          <p:nvPr/>
        </p:nvSpPr>
        <p:spPr>
          <a:xfrm>
            <a:off x="6095999" y="0"/>
            <a:ext cx="1011356" cy="923330"/>
          </a:xfrm>
          <a:prstGeom prst="rect">
            <a:avLst/>
          </a:prstGeom>
          <a:noFill/>
        </p:spPr>
        <p:txBody>
          <a:bodyPr wrap="square" lIns="91440" tIns="45720" rIns="91440" bIns="45720">
            <a:spAutoFit/>
          </a:bodyPr>
          <a:lstStyle/>
          <a:p>
            <a:pPr algn="ctr"/>
            <a:r>
              <a:rPr lang="pl-PL" sz="5400" dirty="0">
                <a:ln w="0"/>
                <a:effectLst>
                  <a:outerShdw blurRad="38100" dist="19050" dir="2700000" algn="tl" rotWithShape="0">
                    <a:schemeClr val="dk1">
                      <a:alpha val="40000"/>
                    </a:schemeClr>
                  </a:outerShdw>
                </a:effectLst>
              </a:rPr>
              <a:t>2a</a:t>
            </a:r>
            <a:endParaRPr lang="pl-PL" sz="5400" b="0" cap="none" spc="0" dirty="0">
              <a:ln w="0"/>
              <a:solidFill>
                <a:schemeClr val="tx1"/>
              </a:solidFill>
              <a:effectLst>
                <a:outerShdw blurRad="38100" dist="19050" dir="2700000" algn="tl" rotWithShape="0">
                  <a:schemeClr val="dk1">
                    <a:alpha val="40000"/>
                  </a:schemeClr>
                </a:outerShdw>
              </a:effectLst>
            </a:endParaRPr>
          </a:p>
        </p:txBody>
      </p:sp>
      <p:pic>
        <p:nvPicPr>
          <p:cNvPr id="25" name="Obraz 24">
            <a:extLst>
              <a:ext uri="{FF2B5EF4-FFF2-40B4-BE49-F238E27FC236}">
                <a16:creationId xmlns:a16="http://schemas.microsoft.com/office/drawing/2014/main" id="{AC7654B4-0B38-4EB8-B4B0-168AE3C95A32}"/>
              </a:ext>
            </a:extLst>
          </p:cNvPr>
          <p:cNvPicPr>
            <a:picLocks noChangeAspect="1"/>
          </p:cNvPicPr>
          <p:nvPr/>
        </p:nvPicPr>
        <p:blipFill>
          <a:blip r:embed="rId6"/>
          <a:stretch>
            <a:fillRect/>
          </a:stretch>
        </p:blipFill>
        <p:spPr>
          <a:xfrm>
            <a:off x="0" y="5637722"/>
            <a:ext cx="1276698" cy="1220278"/>
          </a:xfrm>
          <a:prstGeom prst="rect">
            <a:avLst/>
          </a:prstGeom>
        </p:spPr>
      </p:pic>
    </p:spTree>
    <p:extLst>
      <p:ext uri="{BB962C8B-B14F-4D97-AF65-F5344CB8AC3E}">
        <p14:creationId xmlns:p14="http://schemas.microsoft.com/office/powerpoint/2010/main" val="2711830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ymbol zastępczy zawartości 4">
            <a:extLst>
              <a:ext uri="{FF2B5EF4-FFF2-40B4-BE49-F238E27FC236}">
                <a16:creationId xmlns:a16="http://schemas.microsoft.com/office/drawing/2014/main" id="{69C4E2E4-2271-41D6-804A-CF7248D4A524}"/>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5418" y="1727780"/>
            <a:ext cx="5611087" cy="2758631"/>
          </a:xfrm>
          <a:prstGeom prst="rect">
            <a:avLst/>
          </a:prstGeom>
        </p:spPr>
      </p:pic>
      <p:pic>
        <p:nvPicPr>
          <p:cNvPr id="8" name="Symbol zastępczy zawartości 4">
            <a:extLst>
              <a:ext uri="{FF2B5EF4-FFF2-40B4-BE49-F238E27FC236}">
                <a16:creationId xmlns:a16="http://schemas.microsoft.com/office/drawing/2014/main" id="{165A10B3-4F3F-44A0-8DD4-B354A856500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497783" y="-1"/>
            <a:ext cx="5694218" cy="2604655"/>
          </a:xfrm>
          <a:prstGeom prst="rect">
            <a:avLst/>
          </a:prstGeom>
        </p:spPr>
      </p:pic>
      <p:sp>
        <p:nvSpPr>
          <p:cNvPr id="20" name="Prostokąt 19">
            <a:extLst>
              <a:ext uri="{FF2B5EF4-FFF2-40B4-BE49-F238E27FC236}">
                <a16:creationId xmlns:a16="http://schemas.microsoft.com/office/drawing/2014/main" id="{DC00F42E-16D0-4783-BE56-418F7703781C}"/>
              </a:ext>
            </a:extLst>
          </p:cNvPr>
          <p:cNvSpPr/>
          <p:nvPr/>
        </p:nvSpPr>
        <p:spPr>
          <a:xfrm>
            <a:off x="102625" y="700154"/>
            <a:ext cx="53572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3</a:t>
            </a:r>
            <a:endParaRPr lang="pl-PL" sz="5400" b="0" cap="none" spc="0" dirty="0">
              <a:ln w="0"/>
              <a:solidFill>
                <a:schemeClr val="tx1"/>
              </a:solidFill>
              <a:effectLst>
                <a:outerShdw blurRad="38100" dist="19050" dir="2700000" algn="tl" rotWithShape="0">
                  <a:schemeClr val="dk1">
                    <a:alpha val="40000"/>
                  </a:schemeClr>
                </a:outerShdw>
              </a:effectLst>
            </a:endParaRPr>
          </a:p>
        </p:txBody>
      </p:sp>
      <p:sp>
        <p:nvSpPr>
          <p:cNvPr id="22" name="Prostokąt 21">
            <a:extLst>
              <a:ext uri="{FF2B5EF4-FFF2-40B4-BE49-F238E27FC236}">
                <a16:creationId xmlns:a16="http://schemas.microsoft.com/office/drawing/2014/main" id="{4AB41139-5D2A-4A6F-93CF-D638A601F6C0}"/>
              </a:ext>
            </a:extLst>
          </p:cNvPr>
          <p:cNvSpPr/>
          <p:nvPr/>
        </p:nvSpPr>
        <p:spPr>
          <a:xfrm>
            <a:off x="5828138" y="0"/>
            <a:ext cx="53572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4</a:t>
            </a:r>
            <a:endParaRPr lang="pl-PL" sz="5400" b="0" cap="none" spc="0" dirty="0">
              <a:ln w="0"/>
              <a:solidFill>
                <a:schemeClr val="tx1"/>
              </a:solidFill>
              <a:effectLst>
                <a:outerShdw blurRad="38100" dist="19050" dir="2700000" algn="tl" rotWithShape="0">
                  <a:schemeClr val="dk1">
                    <a:alpha val="40000"/>
                  </a:schemeClr>
                </a:outerShdw>
              </a:effectLst>
            </a:endParaRPr>
          </a:p>
        </p:txBody>
      </p:sp>
      <p:pic>
        <p:nvPicPr>
          <p:cNvPr id="25" name="Obraz 24">
            <a:extLst>
              <a:ext uri="{FF2B5EF4-FFF2-40B4-BE49-F238E27FC236}">
                <a16:creationId xmlns:a16="http://schemas.microsoft.com/office/drawing/2014/main" id="{AC7654B4-0B38-4EB8-B4B0-168AE3C95A32}"/>
              </a:ext>
            </a:extLst>
          </p:cNvPr>
          <p:cNvPicPr>
            <a:picLocks noChangeAspect="1"/>
          </p:cNvPicPr>
          <p:nvPr/>
        </p:nvPicPr>
        <p:blipFill>
          <a:blip r:embed="rId5"/>
          <a:stretch>
            <a:fillRect/>
          </a:stretch>
        </p:blipFill>
        <p:spPr>
          <a:xfrm>
            <a:off x="0" y="5618333"/>
            <a:ext cx="1276698" cy="1220278"/>
          </a:xfrm>
          <a:prstGeom prst="rect">
            <a:avLst/>
          </a:prstGeom>
        </p:spPr>
      </p:pic>
      <p:pic>
        <p:nvPicPr>
          <p:cNvPr id="13" name="Symbol zastępczy zawartości 6">
            <a:extLst>
              <a:ext uri="{FF2B5EF4-FFF2-40B4-BE49-F238E27FC236}">
                <a16:creationId xmlns:a16="http://schemas.microsoft.com/office/drawing/2014/main" id="{BCABFE59-5000-42FD-A1F5-0CA8FE8E7DA7}"/>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497782" y="4099369"/>
            <a:ext cx="5694218" cy="2758631"/>
          </a:xfrm>
          <a:prstGeom prst="rect">
            <a:avLst/>
          </a:prstGeom>
        </p:spPr>
      </p:pic>
      <p:sp>
        <p:nvSpPr>
          <p:cNvPr id="14" name="Prostokąt 13">
            <a:extLst>
              <a:ext uri="{FF2B5EF4-FFF2-40B4-BE49-F238E27FC236}">
                <a16:creationId xmlns:a16="http://schemas.microsoft.com/office/drawing/2014/main" id="{7E15D9AD-74CB-44E6-AF35-552F572CAD4C}"/>
              </a:ext>
            </a:extLst>
          </p:cNvPr>
          <p:cNvSpPr/>
          <p:nvPr/>
        </p:nvSpPr>
        <p:spPr>
          <a:xfrm>
            <a:off x="5828138" y="5766807"/>
            <a:ext cx="53572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5</a:t>
            </a:r>
            <a:endParaRPr lang="pl-P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4969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Symbol zastępczy zawartości 4">
            <a:extLst>
              <a:ext uri="{FF2B5EF4-FFF2-40B4-BE49-F238E27FC236}">
                <a16:creationId xmlns:a16="http://schemas.microsoft.com/office/drawing/2014/main" id="{41D4FE88-EEF7-4181-B7C1-A5F09EF28884}"/>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 y="1"/>
            <a:ext cx="7265841" cy="2362200"/>
          </a:xfrm>
          <a:prstGeom prst="rect">
            <a:avLst/>
          </a:prstGeom>
        </p:spPr>
      </p:pic>
      <p:pic>
        <p:nvPicPr>
          <p:cNvPr id="18" name="Symbol zastępczy zawartości 4">
            <a:extLst>
              <a:ext uri="{FF2B5EF4-FFF2-40B4-BE49-F238E27FC236}">
                <a16:creationId xmlns:a16="http://schemas.microsoft.com/office/drawing/2014/main" id="{EF2EC94D-4F19-44B4-A6B8-296EAC6A1677}"/>
              </a:ext>
            </a:extLst>
          </p:cNvPr>
          <p:cNvPicPr>
            <a:picLocks/>
          </p:cNvPicPr>
          <p:nvPr/>
        </p:nvPicPr>
        <p:blipFill>
          <a:blip r:embed="rId3"/>
          <a:stretch>
            <a:fillRect/>
          </a:stretch>
        </p:blipFill>
        <p:spPr>
          <a:xfrm>
            <a:off x="-2" y="3810000"/>
            <a:ext cx="7265841" cy="3048000"/>
          </a:xfrm>
          <a:prstGeom prst="rect">
            <a:avLst/>
          </a:prstGeom>
        </p:spPr>
      </p:pic>
      <p:pic>
        <p:nvPicPr>
          <p:cNvPr id="20" name="Symbol zastępczy zawartości 4">
            <a:extLst>
              <a:ext uri="{FF2B5EF4-FFF2-40B4-BE49-F238E27FC236}">
                <a16:creationId xmlns:a16="http://schemas.microsoft.com/office/drawing/2014/main" id="{2E6B9C07-0835-490A-A6DB-48D8883DC4B6}"/>
              </a:ext>
            </a:extLst>
          </p:cNvPr>
          <p:cNvPicPr>
            <a:picLocks/>
          </p:cNvPicPr>
          <p:nvPr/>
        </p:nvPicPr>
        <p:blipFill>
          <a:blip r:embed="rId4"/>
          <a:stretch>
            <a:fillRect/>
          </a:stretch>
        </p:blipFill>
        <p:spPr>
          <a:xfrm>
            <a:off x="9192490" y="967409"/>
            <a:ext cx="2981135" cy="4415082"/>
          </a:xfrm>
          <a:prstGeom prst="rect">
            <a:avLst/>
          </a:prstGeom>
        </p:spPr>
      </p:pic>
      <p:sp>
        <p:nvSpPr>
          <p:cNvPr id="24" name="Prostokąt 23">
            <a:extLst>
              <a:ext uri="{FF2B5EF4-FFF2-40B4-BE49-F238E27FC236}">
                <a16:creationId xmlns:a16="http://schemas.microsoft.com/office/drawing/2014/main" id="{BD95220D-AD27-4ED3-B7B3-6DA54E05EFAB}"/>
              </a:ext>
            </a:extLst>
          </p:cNvPr>
          <p:cNvSpPr/>
          <p:nvPr/>
        </p:nvSpPr>
        <p:spPr>
          <a:xfrm>
            <a:off x="7265840" y="44079"/>
            <a:ext cx="53572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6</a:t>
            </a:r>
            <a:endParaRPr lang="pl-PL" sz="5400" b="0" cap="none" spc="0" dirty="0">
              <a:ln w="0"/>
              <a:solidFill>
                <a:schemeClr val="tx1"/>
              </a:solidFill>
              <a:effectLst>
                <a:outerShdw blurRad="38100" dist="19050" dir="2700000" algn="tl" rotWithShape="0">
                  <a:schemeClr val="dk1">
                    <a:alpha val="40000"/>
                  </a:schemeClr>
                </a:outerShdw>
              </a:effectLst>
            </a:endParaRPr>
          </a:p>
        </p:txBody>
      </p:sp>
      <p:sp>
        <p:nvSpPr>
          <p:cNvPr id="25" name="Prostokąt 24">
            <a:extLst>
              <a:ext uri="{FF2B5EF4-FFF2-40B4-BE49-F238E27FC236}">
                <a16:creationId xmlns:a16="http://schemas.microsoft.com/office/drawing/2014/main" id="{A819399D-C025-4CD2-8AB3-06E0860DA532}"/>
              </a:ext>
            </a:extLst>
          </p:cNvPr>
          <p:cNvSpPr/>
          <p:nvPr/>
        </p:nvSpPr>
        <p:spPr>
          <a:xfrm>
            <a:off x="7265840" y="3536663"/>
            <a:ext cx="53572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7</a:t>
            </a:r>
            <a:endParaRPr lang="pl-PL" sz="5400" b="0" cap="none" spc="0" dirty="0">
              <a:ln w="0"/>
              <a:solidFill>
                <a:schemeClr val="tx1"/>
              </a:solidFill>
              <a:effectLst>
                <a:outerShdw blurRad="38100" dist="19050" dir="2700000" algn="tl" rotWithShape="0">
                  <a:schemeClr val="dk1">
                    <a:alpha val="40000"/>
                  </a:schemeClr>
                </a:outerShdw>
              </a:effectLst>
            </a:endParaRPr>
          </a:p>
        </p:txBody>
      </p:sp>
      <p:sp>
        <p:nvSpPr>
          <p:cNvPr id="26" name="Prostokąt 25">
            <a:extLst>
              <a:ext uri="{FF2B5EF4-FFF2-40B4-BE49-F238E27FC236}">
                <a16:creationId xmlns:a16="http://schemas.microsoft.com/office/drawing/2014/main" id="{6A5B93F7-9A0C-4699-902E-FB9BE7033E6E}"/>
              </a:ext>
            </a:extLst>
          </p:cNvPr>
          <p:cNvSpPr/>
          <p:nvPr/>
        </p:nvSpPr>
        <p:spPr>
          <a:xfrm>
            <a:off x="11492879" y="0"/>
            <a:ext cx="53572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8</a:t>
            </a:r>
            <a:endParaRPr lang="pl-PL" sz="5400" b="0" cap="none" spc="0" dirty="0">
              <a:ln w="0"/>
              <a:solidFill>
                <a:schemeClr val="tx1"/>
              </a:solidFill>
              <a:effectLst>
                <a:outerShdw blurRad="38100" dist="19050" dir="2700000" algn="tl" rotWithShape="0">
                  <a:schemeClr val="dk1">
                    <a:alpha val="40000"/>
                  </a:schemeClr>
                </a:outerShdw>
              </a:effectLst>
            </a:endParaRPr>
          </a:p>
        </p:txBody>
      </p:sp>
      <p:pic>
        <p:nvPicPr>
          <p:cNvPr id="15" name="Obraz 14">
            <a:extLst>
              <a:ext uri="{FF2B5EF4-FFF2-40B4-BE49-F238E27FC236}">
                <a16:creationId xmlns:a16="http://schemas.microsoft.com/office/drawing/2014/main" id="{C35D194F-A6F6-458A-9D20-BC22AFB37FCA}"/>
              </a:ext>
            </a:extLst>
          </p:cNvPr>
          <p:cNvPicPr>
            <a:picLocks noChangeAspect="1"/>
          </p:cNvPicPr>
          <p:nvPr/>
        </p:nvPicPr>
        <p:blipFill>
          <a:blip r:embed="rId5"/>
          <a:stretch>
            <a:fillRect/>
          </a:stretch>
        </p:blipFill>
        <p:spPr>
          <a:xfrm>
            <a:off x="10915302" y="5637722"/>
            <a:ext cx="1276698" cy="1220278"/>
          </a:xfrm>
          <a:prstGeom prst="rect">
            <a:avLst/>
          </a:prstGeom>
        </p:spPr>
      </p:pic>
    </p:spTree>
    <p:extLst>
      <p:ext uri="{BB962C8B-B14F-4D97-AF65-F5344CB8AC3E}">
        <p14:creationId xmlns:p14="http://schemas.microsoft.com/office/powerpoint/2010/main" val="302260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2C3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reeform: Shape 3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braz 2">
            <a:extLst>
              <a:ext uri="{FF2B5EF4-FFF2-40B4-BE49-F238E27FC236}">
                <a16:creationId xmlns:a16="http://schemas.microsoft.com/office/drawing/2014/main" id="{065B011B-1B6D-432C-B122-99F59D9FC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549" y="680721"/>
            <a:ext cx="5337585" cy="5337585"/>
          </a:xfrm>
          <a:prstGeom prst="rect">
            <a:avLst/>
          </a:prstGeom>
        </p:spPr>
      </p:pic>
      <p:pic>
        <p:nvPicPr>
          <p:cNvPr id="7" name="Obraz 6">
            <a:extLst>
              <a:ext uri="{FF2B5EF4-FFF2-40B4-BE49-F238E27FC236}">
                <a16:creationId xmlns:a16="http://schemas.microsoft.com/office/drawing/2014/main" id="{45AC99EE-3635-4934-9E5A-61AB696F69EA}"/>
              </a:ext>
            </a:extLst>
          </p:cNvPr>
          <p:cNvPicPr>
            <a:picLocks noChangeAspect="1"/>
          </p:cNvPicPr>
          <p:nvPr/>
        </p:nvPicPr>
        <p:blipFill>
          <a:blip r:embed="rId4"/>
          <a:stretch>
            <a:fillRect/>
          </a:stretch>
        </p:blipFill>
        <p:spPr>
          <a:xfrm>
            <a:off x="-1" y="5499145"/>
            <a:ext cx="1413273" cy="1350818"/>
          </a:xfrm>
          <a:prstGeom prst="rect">
            <a:avLst/>
          </a:prstGeom>
        </p:spPr>
      </p:pic>
    </p:spTree>
    <p:extLst>
      <p:ext uri="{BB962C8B-B14F-4D97-AF65-F5344CB8AC3E}">
        <p14:creationId xmlns:p14="http://schemas.microsoft.com/office/powerpoint/2010/main" val="30492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ymbol zastępczy zawartości 4" descr="Obraz zawierający osoba, wewnątrz&#10;&#10;Opis wygenerowany automatycznie">
            <a:extLst>
              <a:ext uri="{FF2B5EF4-FFF2-40B4-BE49-F238E27FC236}">
                <a16:creationId xmlns:a16="http://schemas.microsoft.com/office/drawing/2014/main" id="{FA834F56-6689-4B3A-AFC1-EAEADA45393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6588" r="3484"/>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8F26A801-4640-444D-868A-BE9B7AA645BE}"/>
              </a:ext>
            </a:extLst>
          </p:cNvPr>
          <p:cNvSpPr>
            <a:spLocks noGrp="1"/>
          </p:cNvSpPr>
          <p:nvPr>
            <p:ph type="title"/>
          </p:nvPr>
        </p:nvSpPr>
        <p:spPr>
          <a:xfrm>
            <a:off x="382435" y="292754"/>
            <a:ext cx="4803636" cy="1311664"/>
          </a:xfrm>
        </p:spPr>
        <p:txBody>
          <a:bodyPr>
            <a:normAutofit/>
          </a:bodyPr>
          <a:lstStyle/>
          <a:p>
            <a:r>
              <a:rPr lang="pl-PL" b="1" dirty="0">
                <a:solidFill>
                  <a:schemeClr val="accent1">
                    <a:lumMod val="60000"/>
                    <a:lumOff val="40000"/>
                  </a:schemeClr>
                </a:solidFill>
              </a:rPr>
              <a:t>Manual </a:t>
            </a:r>
            <a:r>
              <a:rPr lang="pl-PL" b="1" dirty="0" err="1">
                <a:solidFill>
                  <a:schemeClr val="accent1">
                    <a:lumMod val="60000"/>
                    <a:lumOff val="40000"/>
                  </a:schemeClr>
                </a:solidFill>
              </a:rPr>
              <a:t>Muscle</a:t>
            </a:r>
            <a:r>
              <a:rPr lang="pl-PL" b="1" dirty="0">
                <a:solidFill>
                  <a:schemeClr val="accent1">
                    <a:lumMod val="60000"/>
                    <a:lumOff val="40000"/>
                  </a:schemeClr>
                </a:solidFill>
              </a:rPr>
              <a:t> </a:t>
            </a:r>
            <a:r>
              <a:rPr lang="pl-PL" b="1" dirty="0" err="1">
                <a:solidFill>
                  <a:schemeClr val="accent1">
                    <a:lumMod val="60000"/>
                    <a:lumOff val="40000"/>
                  </a:schemeClr>
                </a:solidFill>
              </a:rPr>
              <a:t>Testing</a:t>
            </a:r>
            <a:r>
              <a:rPr lang="pl-PL" b="1" dirty="0">
                <a:solidFill>
                  <a:schemeClr val="accent1">
                    <a:lumMod val="60000"/>
                    <a:lumOff val="40000"/>
                  </a:schemeClr>
                </a:solidFill>
              </a:rPr>
              <a:t> (MMT)</a:t>
            </a:r>
          </a:p>
        </p:txBody>
      </p:sp>
      <p:graphicFrame>
        <p:nvGraphicFramePr>
          <p:cNvPr id="14" name="Content Placeholder 8">
            <a:extLst>
              <a:ext uri="{FF2B5EF4-FFF2-40B4-BE49-F238E27FC236}">
                <a16:creationId xmlns:a16="http://schemas.microsoft.com/office/drawing/2014/main" id="{926E0105-20BB-43AC-AE6E-512BD39FAF6B}"/>
              </a:ext>
            </a:extLst>
          </p:cNvPr>
          <p:cNvGraphicFramePr>
            <a:graphicFrameLocks noGrp="1"/>
          </p:cNvGraphicFramePr>
          <p:nvPr>
            <p:ph idx="1"/>
            <p:extLst>
              <p:ext uri="{D42A27DB-BD31-4B8C-83A1-F6EECF244321}">
                <p14:modId xmlns:p14="http://schemas.microsoft.com/office/powerpoint/2010/main" val="4131156929"/>
              </p:ext>
            </p:extLst>
          </p:nvPr>
        </p:nvGraphicFramePr>
        <p:xfrm>
          <a:off x="382435" y="1995054"/>
          <a:ext cx="5277147" cy="4440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Obraz 7">
            <a:extLst>
              <a:ext uri="{FF2B5EF4-FFF2-40B4-BE49-F238E27FC236}">
                <a16:creationId xmlns:a16="http://schemas.microsoft.com/office/drawing/2014/main" id="{740EF963-F89B-4E68-97AB-345A8778BD88}"/>
              </a:ext>
            </a:extLst>
          </p:cNvPr>
          <p:cNvPicPr>
            <a:picLocks noChangeAspect="1"/>
          </p:cNvPicPr>
          <p:nvPr/>
        </p:nvPicPr>
        <p:blipFill>
          <a:blip r:embed="rId9"/>
          <a:stretch>
            <a:fillRect/>
          </a:stretch>
        </p:blipFill>
        <p:spPr>
          <a:xfrm>
            <a:off x="5797238" y="5507172"/>
            <a:ext cx="1413273" cy="1350818"/>
          </a:xfrm>
          <a:prstGeom prst="rect">
            <a:avLst/>
          </a:prstGeom>
        </p:spPr>
      </p:pic>
    </p:spTree>
    <p:extLst>
      <p:ext uri="{BB962C8B-B14F-4D97-AF65-F5344CB8AC3E}">
        <p14:creationId xmlns:p14="http://schemas.microsoft.com/office/powerpoint/2010/main" val="4123141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descr="Obraz zawierający osoba, wewnątrz&#10;&#10;Opis wygenerowany automatycznie">
            <a:extLst>
              <a:ext uri="{FF2B5EF4-FFF2-40B4-BE49-F238E27FC236}">
                <a16:creationId xmlns:a16="http://schemas.microsoft.com/office/drawing/2014/main" id="{4F6E2433-5259-4429-BFD8-05329D6510A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 b="19560"/>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8F26A801-4640-444D-868A-BE9B7AA645BE}"/>
              </a:ext>
            </a:extLst>
          </p:cNvPr>
          <p:cNvSpPr>
            <a:spLocks noGrp="1"/>
          </p:cNvSpPr>
          <p:nvPr>
            <p:ph type="title"/>
          </p:nvPr>
        </p:nvSpPr>
        <p:spPr>
          <a:xfrm>
            <a:off x="340871" y="355100"/>
            <a:ext cx="4803636" cy="1311664"/>
          </a:xfrm>
        </p:spPr>
        <p:txBody>
          <a:bodyPr>
            <a:normAutofit/>
          </a:bodyPr>
          <a:lstStyle/>
          <a:p>
            <a:r>
              <a:rPr lang="pl-PL" b="1" dirty="0">
                <a:solidFill>
                  <a:schemeClr val="accent1">
                    <a:lumMod val="60000"/>
                    <a:lumOff val="40000"/>
                  </a:schemeClr>
                </a:solidFill>
              </a:rPr>
              <a:t>Limb </a:t>
            </a:r>
            <a:r>
              <a:rPr lang="pl-PL" b="1" dirty="0" err="1">
                <a:solidFill>
                  <a:schemeClr val="accent1">
                    <a:lumMod val="60000"/>
                    <a:lumOff val="40000"/>
                  </a:schemeClr>
                </a:solidFill>
              </a:rPr>
              <a:t>length</a:t>
            </a:r>
            <a:r>
              <a:rPr lang="pl-PL" b="1" dirty="0">
                <a:solidFill>
                  <a:schemeClr val="accent1">
                    <a:lumMod val="60000"/>
                    <a:lumOff val="40000"/>
                  </a:schemeClr>
                </a:solidFill>
              </a:rPr>
              <a:t> </a:t>
            </a:r>
            <a:r>
              <a:rPr lang="pl-PL" b="1" dirty="0" err="1">
                <a:solidFill>
                  <a:schemeClr val="accent1">
                    <a:lumMod val="60000"/>
                    <a:lumOff val="40000"/>
                  </a:schemeClr>
                </a:solidFill>
              </a:rPr>
              <a:t>measurement</a:t>
            </a:r>
            <a:endParaRPr lang="pl-PL" b="1" dirty="0">
              <a:solidFill>
                <a:schemeClr val="accent1">
                  <a:lumMod val="60000"/>
                  <a:lumOff val="40000"/>
                </a:schemeClr>
              </a:solidFill>
            </a:endParaRPr>
          </a:p>
        </p:txBody>
      </p:sp>
      <p:grpSp>
        <p:nvGrpSpPr>
          <p:cNvPr id="15" name="Grupa 14">
            <a:extLst>
              <a:ext uri="{FF2B5EF4-FFF2-40B4-BE49-F238E27FC236}">
                <a16:creationId xmlns:a16="http://schemas.microsoft.com/office/drawing/2014/main" id="{519173C1-5F20-4DDC-9847-50125060E463}"/>
              </a:ext>
            </a:extLst>
          </p:cNvPr>
          <p:cNvGrpSpPr/>
          <p:nvPr/>
        </p:nvGrpSpPr>
        <p:grpSpPr>
          <a:xfrm>
            <a:off x="340871" y="2704835"/>
            <a:ext cx="5145529" cy="2165037"/>
            <a:chOff x="0" y="1399634"/>
            <a:chExt cx="5277146" cy="1913846"/>
          </a:xfrm>
        </p:grpSpPr>
        <p:sp>
          <p:nvSpPr>
            <p:cNvPr id="17" name="Prostokąt: zaokrąglone rogi 16">
              <a:extLst>
                <a:ext uri="{FF2B5EF4-FFF2-40B4-BE49-F238E27FC236}">
                  <a16:creationId xmlns:a16="http://schemas.microsoft.com/office/drawing/2014/main" id="{D3C602D4-3476-490A-87E9-E9B9EAA9D90B}"/>
                </a:ext>
              </a:extLst>
            </p:cNvPr>
            <p:cNvSpPr/>
            <p:nvPr/>
          </p:nvSpPr>
          <p:spPr>
            <a:xfrm>
              <a:off x="0" y="1399634"/>
              <a:ext cx="5277146" cy="1913846"/>
            </a:xfrm>
            <a:prstGeom prst="roundRect">
              <a:avLst/>
            </a:prstGeom>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sp>
        <p:sp>
          <p:nvSpPr>
            <p:cNvPr id="18" name="Prostokąt: zaokrąglone rogi 4">
              <a:extLst>
                <a:ext uri="{FF2B5EF4-FFF2-40B4-BE49-F238E27FC236}">
                  <a16:creationId xmlns:a16="http://schemas.microsoft.com/office/drawing/2014/main" id="{AAEF92FF-3344-4656-9FF4-AFC8694D335B}"/>
                </a:ext>
              </a:extLst>
            </p:cNvPr>
            <p:cNvSpPr txBox="1"/>
            <p:nvPr/>
          </p:nvSpPr>
          <p:spPr>
            <a:xfrm>
              <a:off x="93426" y="1493060"/>
              <a:ext cx="5090294" cy="17269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indent="0" algn="just">
                <a:buNone/>
              </a:pPr>
              <a:r>
                <a:rPr lang="en-US" sz="2000" dirty="0">
                  <a:solidFill>
                    <a:schemeClr val="bg1"/>
                  </a:solidFill>
                  <a:latin typeface="+mj-lt"/>
                </a:rPr>
                <a:t>Specific impairment measures in the </a:t>
              </a:r>
              <a:r>
                <a:rPr lang="pl-PL" sz="2000" dirty="0">
                  <a:solidFill>
                    <a:schemeClr val="bg1"/>
                  </a:solidFill>
                  <a:latin typeface="+mj-lt"/>
                </a:rPr>
                <a:t>WWR</a:t>
              </a:r>
              <a:r>
                <a:rPr lang="en-US" sz="2000" dirty="0">
                  <a:solidFill>
                    <a:schemeClr val="bg1"/>
                  </a:solidFill>
                  <a:latin typeface="+mj-lt"/>
                </a:rPr>
                <a:t> classification system for limb deficiency to determine sport class </a:t>
              </a:r>
              <a:r>
                <a:rPr lang="pl-PL" sz="2000" dirty="0" err="1">
                  <a:solidFill>
                    <a:schemeClr val="bg1"/>
                  </a:solidFill>
                  <a:latin typeface="+mj-lt"/>
                </a:rPr>
                <a:t>is</a:t>
              </a:r>
              <a:r>
                <a:rPr lang="pl-PL" sz="2000" dirty="0">
                  <a:solidFill>
                    <a:schemeClr val="bg1"/>
                  </a:solidFill>
                  <a:latin typeface="+mj-lt"/>
                </a:rPr>
                <a:t> in a </a:t>
              </a:r>
              <a:r>
                <a:rPr lang="pl-PL" sz="2000" dirty="0" err="1">
                  <a:solidFill>
                    <a:schemeClr val="bg1"/>
                  </a:solidFill>
                  <a:latin typeface="+mj-lt"/>
                </a:rPr>
                <a:t>separated</a:t>
              </a:r>
              <a:r>
                <a:rPr lang="pl-PL" sz="2000" dirty="0">
                  <a:solidFill>
                    <a:schemeClr val="bg1"/>
                  </a:solidFill>
                  <a:latin typeface="+mj-lt"/>
                </a:rPr>
                <a:t> </a:t>
              </a:r>
              <a:r>
                <a:rPr lang="pl-PL" sz="2000" dirty="0" err="1">
                  <a:solidFill>
                    <a:schemeClr val="bg1"/>
                  </a:solidFill>
                  <a:latin typeface="+mj-lt"/>
                </a:rPr>
                <a:t>workshop</a:t>
              </a:r>
              <a:r>
                <a:rPr lang="en-US" sz="2000" dirty="0">
                  <a:solidFill>
                    <a:schemeClr val="bg1"/>
                  </a:solidFill>
                  <a:latin typeface="+mj-lt"/>
                </a:rPr>
                <a:t>. </a:t>
              </a:r>
            </a:p>
          </p:txBody>
        </p:sp>
      </p:grpSp>
      <p:pic>
        <p:nvPicPr>
          <p:cNvPr id="9" name="Obraz 8">
            <a:extLst>
              <a:ext uri="{FF2B5EF4-FFF2-40B4-BE49-F238E27FC236}">
                <a16:creationId xmlns:a16="http://schemas.microsoft.com/office/drawing/2014/main" id="{F0C742E0-2946-4E44-B3A3-BFF2734910AC}"/>
              </a:ext>
            </a:extLst>
          </p:cNvPr>
          <p:cNvPicPr>
            <a:picLocks noChangeAspect="1"/>
          </p:cNvPicPr>
          <p:nvPr/>
        </p:nvPicPr>
        <p:blipFill>
          <a:blip r:embed="rId4"/>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2686474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4F6E2433-5259-4429-BFD8-05329D6510A1}"/>
              </a:ext>
            </a:extLst>
          </p:cNvPr>
          <p:cNvPicPr>
            <a:picLocks noChangeAspect="1"/>
          </p:cNvPicPr>
          <p:nvPr/>
        </p:nvPicPr>
        <p:blipFill>
          <a:blip r:embed="rId2">
            <a:extLst>
              <a:ext uri="{28A0092B-C50C-407E-A947-70E740481C1C}">
                <a14:useLocalDpi xmlns:a14="http://schemas.microsoft.com/office/drawing/2010/main" val="0"/>
              </a:ext>
            </a:extLst>
          </a:blip>
          <a:srcRect t="14249" b="14249"/>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8F26A801-4640-444D-868A-BE9B7AA645BE}"/>
              </a:ext>
            </a:extLst>
          </p:cNvPr>
          <p:cNvSpPr>
            <a:spLocks noGrp="1"/>
          </p:cNvSpPr>
          <p:nvPr>
            <p:ph type="title"/>
          </p:nvPr>
        </p:nvSpPr>
        <p:spPr>
          <a:xfrm>
            <a:off x="340871" y="355100"/>
            <a:ext cx="4803636" cy="1311664"/>
          </a:xfrm>
        </p:spPr>
        <p:txBody>
          <a:bodyPr>
            <a:normAutofit/>
          </a:bodyPr>
          <a:lstStyle/>
          <a:p>
            <a:r>
              <a:rPr lang="pl-PL" b="1" dirty="0" err="1">
                <a:solidFill>
                  <a:schemeClr val="accent1">
                    <a:lumMod val="60000"/>
                    <a:lumOff val="40000"/>
                  </a:schemeClr>
                </a:solidFill>
              </a:rPr>
              <a:t>Coordination</a:t>
            </a:r>
            <a:r>
              <a:rPr lang="pl-PL" b="1" dirty="0">
                <a:solidFill>
                  <a:schemeClr val="accent1">
                    <a:lumMod val="60000"/>
                    <a:lumOff val="40000"/>
                  </a:schemeClr>
                </a:solidFill>
              </a:rPr>
              <a:t> </a:t>
            </a:r>
            <a:r>
              <a:rPr lang="pl-PL" b="1" dirty="0" err="1">
                <a:solidFill>
                  <a:schemeClr val="accent1">
                    <a:lumMod val="60000"/>
                    <a:lumOff val="40000"/>
                  </a:schemeClr>
                </a:solidFill>
              </a:rPr>
              <a:t>Tests</a:t>
            </a:r>
            <a:endParaRPr lang="pl-PL" b="1" dirty="0">
              <a:solidFill>
                <a:schemeClr val="accent1">
                  <a:lumMod val="60000"/>
                  <a:lumOff val="40000"/>
                </a:schemeClr>
              </a:solidFill>
            </a:endParaRPr>
          </a:p>
        </p:txBody>
      </p:sp>
      <p:grpSp>
        <p:nvGrpSpPr>
          <p:cNvPr id="8" name="Grupa 7">
            <a:extLst>
              <a:ext uri="{FF2B5EF4-FFF2-40B4-BE49-F238E27FC236}">
                <a16:creationId xmlns:a16="http://schemas.microsoft.com/office/drawing/2014/main" id="{87DAFE5E-9176-469B-8B46-A66EA0EE5A30}"/>
              </a:ext>
            </a:extLst>
          </p:cNvPr>
          <p:cNvGrpSpPr/>
          <p:nvPr/>
        </p:nvGrpSpPr>
        <p:grpSpPr>
          <a:xfrm>
            <a:off x="340871" y="2678990"/>
            <a:ext cx="5145529" cy="2165037"/>
            <a:chOff x="0" y="1399634"/>
            <a:chExt cx="5277146" cy="1913846"/>
          </a:xfrm>
        </p:grpSpPr>
        <p:sp>
          <p:nvSpPr>
            <p:cNvPr id="9" name="Prostokąt: zaokrąglone rogi 8">
              <a:extLst>
                <a:ext uri="{FF2B5EF4-FFF2-40B4-BE49-F238E27FC236}">
                  <a16:creationId xmlns:a16="http://schemas.microsoft.com/office/drawing/2014/main" id="{8E69EE34-3605-4CC9-A729-57A37412B519}"/>
                </a:ext>
              </a:extLst>
            </p:cNvPr>
            <p:cNvSpPr/>
            <p:nvPr/>
          </p:nvSpPr>
          <p:spPr>
            <a:xfrm>
              <a:off x="0" y="1399634"/>
              <a:ext cx="5277146" cy="1913846"/>
            </a:xfrm>
            <a:prstGeom prst="roundRect">
              <a:avLst/>
            </a:prstGeom>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sp>
        <p:sp>
          <p:nvSpPr>
            <p:cNvPr id="10" name="Prostokąt: zaokrąglone rogi 4">
              <a:extLst>
                <a:ext uri="{FF2B5EF4-FFF2-40B4-BE49-F238E27FC236}">
                  <a16:creationId xmlns:a16="http://schemas.microsoft.com/office/drawing/2014/main" id="{4B6E3709-C0EA-433A-8ACD-DFF9A2816B56}"/>
                </a:ext>
              </a:extLst>
            </p:cNvPr>
            <p:cNvSpPr txBox="1"/>
            <p:nvPr/>
          </p:nvSpPr>
          <p:spPr>
            <a:xfrm>
              <a:off x="93426" y="1493060"/>
              <a:ext cx="5090294" cy="17269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indent="0" algn="just">
                <a:buNone/>
              </a:pPr>
              <a:r>
                <a:rPr lang="en-US" sz="2000" dirty="0">
                  <a:solidFill>
                    <a:schemeClr val="bg1"/>
                  </a:solidFill>
                  <a:latin typeface="+mj-lt"/>
                </a:rPr>
                <a:t>Specific impairment measures in the </a:t>
              </a:r>
              <a:r>
                <a:rPr lang="pl-PL" sz="2000" dirty="0">
                  <a:solidFill>
                    <a:schemeClr val="bg1"/>
                  </a:solidFill>
                  <a:latin typeface="+mj-lt"/>
                </a:rPr>
                <a:t>WWR</a:t>
              </a:r>
              <a:r>
                <a:rPr lang="en-US" sz="2000" dirty="0">
                  <a:solidFill>
                    <a:schemeClr val="bg1"/>
                  </a:solidFill>
                  <a:latin typeface="+mj-lt"/>
                </a:rPr>
                <a:t> classification system for hypertonia, ataxia, and athetosis to determine minimum impairment criteria and sport class</a:t>
              </a:r>
              <a:r>
                <a:rPr lang="pl-PL" sz="2000" dirty="0">
                  <a:solidFill>
                    <a:schemeClr val="bg1"/>
                  </a:solidFill>
                  <a:latin typeface="+mj-lt"/>
                </a:rPr>
                <a:t> </a:t>
              </a:r>
              <a:r>
                <a:rPr lang="pl-PL" sz="2000" dirty="0" err="1">
                  <a:solidFill>
                    <a:schemeClr val="bg1"/>
                  </a:solidFill>
                  <a:latin typeface="+mj-lt"/>
                </a:rPr>
                <a:t>are</a:t>
              </a:r>
              <a:r>
                <a:rPr lang="pl-PL" sz="2000" dirty="0">
                  <a:solidFill>
                    <a:schemeClr val="bg1"/>
                  </a:solidFill>
                  <a:latin typeface="+mj-lt"/>
                </a:rPr>
                <a:t> </a:t>
              </a:r>
              <a:r>
                <a:rPr lang="pl-PL" sz="2000" dirty="0" err="1">
                  <a:solidFill>
                    <a:schemeClr val="bg1"/>
                  </a:solidFill>
                  <a:latin typeface="+mj-lt"/>
                </a:rPr>
                <a:t>under</a:t>
              </a:r>
              <a:r>
                <a:rPr lang="pl-PL" sz="2000" dirty="0">
                  <a:solidFill>
                    <a:schemeClr val="bg1"/>
                  </a:solidFill>
                  <a:latin typeface="+mj-lt"/>
                </a:rPr>
                <a:t> development.</a:t>
              </a:r>
              <a:endParaRPr lang="en-US" sz="1800" dirty="0">
                <a:solidFill>
                  <a:schemeClr val="bg1"/>
                </a:solidFill>
              </a:endParaRPr>
            </a:p>
          </p:txBody>
        </p:sp>
      </p:grpSp>
      <p:pic>
        <p:nvPicPr>
          <p:cNvPr id="11" name="Obraz 10">
            <a:extLst>
              <a:ext uri="{FF2B5EF4-FFF2-40B4-BE49-F238E27FC236}">
                <a16:creationId xmlns:a16="http://schemas.microsoft.com/office/drawing/2014/main" id="{3FE1CE66-8BA9-489F-9168-2E0110CF46A4}"/>
              </a:ext>
            </a:extLst>
          </p:cNvPr>
          <p:cNvPicPr>
            <a:picLocks noChangeAspect="1"/>
          </p:cNvPicPr>
          <p:nvPr/>
        </p:nvPicPr>
        <p:blipFill>
          <a:blip r:embed="rId4"/>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3880399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DB70BED3-C990-4980-88B4-DFF5EA8F2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 t="4715" r="-5" b="4715"/>
          <a:stretch/>
        </p:blipFill>
        <p:spPr>
          <a:xfrm>
            <a:off x="5797543" y="10"/>
            <a:ext cx="6394152" cy="6857990"/>
          </a:xfrm>
          <a:prstGeom prst="rect">
            <a:avLst/>
          </a:prstGeom>
        </p:spPr>
      </p:pic>
      <p:pic>
        <p:nvPicPr>
          <p:cNvPr id="28" name="Picture 2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987FDC5A-71C5-47A2-BCFD-100A4BD11705}"/>
              </a:ext>
            </a:extLst>
          </p:cNvPr>
          <p:cNvSpPr>
            <a:spLocks noGrp="1"/>
          </p:cNvSpPr>
          <p:nvPr>
            <p:ph type="title"/>
          </p:nvPr>
        </p:nvSpPr>
        <p:spPr>
          <a:xfrm>
            <a:off x="308609" y="416341"/>
            <a:ext cx="5953646" cy="962186"/>
          </a:xfrm>
        </p:spPr>
        <p:txBody>
          <a:bodyPr>
            <a:noAutofit/>
          </a:bodyPr>
          <a:lstStyle/>
          <a:p>
            <a:r>
              <a:rPr lang="pl-PL" b="1" dirty="0" err="1">
                <a:solidFill>
                  <a:schemeClr val="accent1">
                    <a:lumMod val="60000"/>
                    <a:lumOff val="40000"/>
                  </a:schemeClr>
                </a:solidFill>
              </a:rPr>
              <a:t>Passive</a:t>
            </a:r>
            <a:r>
              <a:rPr lang="pl-PL" b="1" dirty="0">
                <a:solidFill>
                  <a:schemeClr val="accent1">
                    <a:lumMod val="60000"/>
                    <a:lumOff val="40000"/>
                  </a:schemeClr>
                </a:solidFill>
              </a:rPr>
              <a:t> </a:t>
            </a:r>
            <a:r>
              <a:rPr lang="pl-PL" b="1" dirty="0" err="1">
                <a:solidFill>
                  <a:schemeClr val="accent1">
                    <a:lumMod val="60000"/>
                    <a:lumOff val="40000"/>
                  </a:schemeClr>
                </a:solidFill>
              </a:rPr>
              <a:t>Range</a:t>
            </a:r>
            <a:r>
              <a:rPr lang="pl-PL" b="1" dirty="0">
                <a:solidFill>
                  <a:schemeClr val="accent1">
                    <a:lumMod val="60000"/>
                    <a:lumOff val="40000"/>
                  </a:schemeClr>
                </a:solidFill>
              </a:rPr>
              <a:t> of </a:t>
            </a:r>
            <a:r>
              <a:rPr lang="pl-PL" b="1" dirty="0" err="1">
                <a:solidFill>
                  <a:schemeClr val="accent1">
                    <a:lumMod val="60000"/>
                    <a:lumOff val="40000"/>
                  </a:schemeClr>
                </a:solidFill>
              </a:rPr>
              <a:t>Movement</a:t>
            </a:r>
            <a:r>
              <a:rPr lang="pl-PL" b="1" dirty="0">
                <a:solidFill>
                  <a:schemeClr val="accent1">
                    <a:lumMod val="60000"/>
                    <a:lumOff val="40000"/>
                  </a:schemeClr>
                </a:solidFill>
              </a:rPr>
              <a:t> </a:t>
            </a:r>
            <a:r>
              <a:rPr lang="pl-PL" b="1" dirty="0" err="1">
                <a:solidFill>
                  <a:schemeClr val="accent1">
                    <a:lumMod val="60000"/>
                    <a:lumOff val="40000"/>
                  </a:schemeClr>
                </a:solidFill>
              </a:rPr>
              <a:t>measurement</a:t>
            </a:r>
            <a:endParaRPr lang="pl-PL" b="1" dirty="0">
              <a:solidFill>
                <a:schemeClr val="accent1">
                  <a:lumMod val="60000"/>
                  <a:lumOff val="40000"/>
                </a:schemeClr>
              </a:solidFill>
            </a:endParaRPr>
          </a:p>
        </p:txBody>
      </p:sp>
      <p:graphicFrame>
        <p:nvGraphicFramePr>
          <p:cNvPr id="23" name="Symbol zastępczy zawartości 2">
            <a:extLst>
              <a:ext uri="{FF2B5EF4-FFF2-40B4-BE49-F238E27FC236}">
                <a16:creationId xmlns:a16="http://schemas.microsoft.com/office/drawing/2014/main" id="{62CB7E00-8F64-4660-94F5-27DA20A14C2F}"/>
              </a:ext>
            </a:extLst>
          </p:cNvPr>
          <p:cNvGraphicFramePr>
            <a:graphicFrameLocks noGrp="1"/>
          </p:cNvGraphicFramePr>
          <p:nvPr>
            <p:ph idx="1"/>
            <p:extLst>
              <p:ext uri="{D42A27DB-BD31-4B8C-83A1-F6EECF244321}">
                <p14:modId xmlns:p14="http://schemas.microsoft.com/office/powerpoint/2010/main" val="1147342832"/>
              </p:ext>
            </p:extLst>
          </p:nvPr>
        </p:nvGraphicFramePr>
        <p:xfrm>
          <a:off x="308609" y="2015838"/>
          <a:ext cx="5400675" cy="39208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Obraz 6">
            <a:extLst>
              <a:ext uri="{FF2B5EF4-FFF2-40B4-BE49-F238E27FC236}">
                <a16:creationId xmlns:a16="http://schemas.microsoft.com/office/drawing/2014/main" id="{5775AC14-53AB-4CDF-BA6D-D10EA3CEA431}"/>
              </a:ext>
            </a:extLst>
          </p:cNvPr>
          <p:cNvPicPr>
            <a:picLocks noChangeAspect="1"/>
          </p:cNvPicPr>
          <p:nvPr/>
        </p:nvPicPr>
        <p:blipFill>
          <a:blip r:embed="rId10"/>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261062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9" descr="DSCN5">
            <a:extLst>
              <a:ext uri="{FF2B5EF4-FFF2-40B4-BE49-F238E27FC236}">
                <a16:creationId xmlns:a16="http://schemas.microsoft.com/office/drawing/2014/main" id="{DB70BED3-C990-4980-88B4-DFF5EA8F276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214" t="1" r="23558" b="1"/>
          <a:stretch/>
        </p:blipFill>
        <p:spPr>
          <a:xfrm>
            <a:off x="5797543" y="10"/>
            <a:ext cx="6394152" cy="6857990"/>
          </a:xfrm>
          <a:prstGeom prst="rect">
            <a:avLst/>
          </a:prstGeom>
        </p:spPr>
      </p:pic>
      <p:pic>
        <p:nvPicPr>
          <p:cNvPr id="28" name="Picture 2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987FDC5A-71C5-47A2-BCFD-100A4BD11705}"/>
              </a:ext>
            </a:extLst>
          </p:cNvPr>
          <p:cNvSpPr>
            <a:spLocks noGrp="1"/>
          </p:cNvSpPr>
          <p:nvPr>
            <p:ph type="title"/>
          </p:nvPr>
        </p:nvSpPr>
        <p:spPr>
          <a:xfrm>
            <a:off x="308610" y="416341"/>
            <a:ext cx="5300328" cy="962186"/>
          </a:xfrm>
        </p:spPr>
        <p:txBody>
          <a:bodyPr>
            <a:noAutofit/>
          </a:bodyPr>
          <a:lstStyle/>
          <a:p>
            <a:pPr algn="ctr"/>
            <a:r>
              <a:rPr lang="pl-PL" b="1" dirty="0">
                <a:solidFill>
                  <a:schemeClr val="accent1">
                    <a:lumMod val="60000"/>
                    <a:lumOff val="40000"/>
                  </a:schemeClr>
                </a:solidFill>
              </a:rPr>
              <a:t>Technical </a:t>
            </a:r>
            <a:r>
              <a:rPr lang="pl-PL" b="1" dirty="0" err="1">
                <a:solidFill>
                  <a:schemeClr val="accent1">
                    <a:lumMod val="60000"/>
                    <a:lumOff val="40000"/>
                  </a:schemeClr>
                </a:solidFill>
              </a:rPr>
              <a:t>Assessment</a:t>
            </a:r>
            <a:endParaRPr lang="pl-PL" b="1" dirty="0">
              <a:solidFill>
                <a:schemeClr val="accent1">
                  <a:lumMod val="60000"/>
                  <a:lumOff val="40000"/>
                </a:schemeClr>
              </a:solidFill>
            </a:endParaRPr>
          </a:p>
        </p:txBody>
      </p:sp>
      <p:graphicFrame>
        <p:nvGraphicFramePr>
          <p:cNvPr id="23" name="Symbol zastępczy zawartości 2">
            <a:extLst>
              <a:ext uri="{FF2B5EF4-FFF2-40B4-BE49-F238E27FC236}">
                <a16:creationId xmlns:a16="http://schemas.microsoft.com/office/drawing/2014/main" id="{62CB7E00-8F64-4660-94F5-27DA20A14C2F}"/>
              </a:ext>
            </a:extLst>
          </p:cNvPr>
          <p:cNvGraphicFramePr>
            <a:graphicFrameLocks noGrp="1"/>
          </p:cNvGraphicFramePr>
          <p:nvPr>
            <p:ph idx="1"/>
          </p:nvPr>
        </p:nvGraphicFramePr>
        <p:xfrm>
          <a:off x="308610" y="1506333"/>
          <a:ext cx="5400675" cy="50944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Obraz 6">
            <a:extLst>
              <a:ext uri="{FF2B5EF4-FFF2-40B4-BE49-F238E27FC236}">
                <a16:creationId xmlns:a16="http://schemas.microsoft.com/office/drawing/2014/main" id="{5775AC14-53AB-4CDF-BA6D-D10EA3CEA431}"/>
              </a:ext>
            </a:extLst>
          </p:cNvPr>
          <p:cNvPicPr>
            <a:picLocks noChangeAspect="1"/>
          </p:cNvPicPr>
          <p:nvPr/>
        </p:nvPicPr>
        <p:blipFill>
          <a:blip r:embed="rId10"/>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2581718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9" descr="DSCN5">
            <a:extLst>
              <a:ext uri="{FF2B5EF4-FFF2-40B4-BE49-F238E27FC236}">
                <a16:creationId xmlns:a16="http://schemas.microsoft.com/office/drawing/2014/main" id="{DB70BED3-C990-4980-88B4-DFF5EA8F276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1639" r="19133" b="1"/>
          <a:stretch/>
        </p:blipFill>
        <p:spPr>
          <a:xfrm>
            <a:off x="5797543" y="10"/>
            <a:ext cx="6394152" cy="6857990"/>
          </a:xfrm>
          <a:prstGeom prst="rect">
            <a:avLst/>
          </a:prstGeom>
        </p:spPr>
      </p:pic>
      <p:pic>
        <p:nvPicPr>
          <p:cNvPr id="28" name="Picture 2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987FDC5A-71C5-47A2-BCFD-100A4BD11705}"/>
              </a:ext>
            </a:extLst>
          </p:cNvPr>
          <p:cNvSpPr>
            <a:spLocks noGrp="1"/>
          </p:cNvSpPr>
          <p:nvPr>
            <p:ph type="title"/>
          </p:nvPr>
        </p:nvSpPr>
        <p:spPr>
          <a:xfrm>
            <a:off x="308305" y="194669"/>
            <a:ext cx="5300328" cy="1311664"/>
          </a:xfrm>
        </p:spPr>
        <p:txBody>
          <a:bodyPr>
            <a:normAutofit fontScale="90000"/>
          </a:bodyPr>
          <a:lstStyle/>
          <a:p>
            <a:pPr algn="ctr"/>
            <a:r>
              <a:rPr lang="pl-PL" b="1" dirty="0">
                <a:solidFill>
                  <a:schemeClr val="accent1">
                    <a:lumMod val="60000"/>
                    <a:lumOff val="40000"/>
                  </a:schemeClr>
                </a:solidFill>
              </a:rPr>
              <a:t>Technical </a:t>
            </a:r>
            <a:r>
              <a:rPr lang="pl-PL" b="1" dirty="0" err="1">
                <a:solidFill>
                  <a:schemeClr val="accent1">
                    <a:lumMod val="60000"/>
                    <a:lumOff val="40000"/>
                  </a:schemeClr>
                </a:solidFill>
              </a:rPr>
              <a:t>Assessment</a:t>
            </a:r>
            <a:br>
              <a:rPr lang="pl-PL" b="1" dirty="0">
                <a:solidFill>
                  <a:schemeClr val="accent1">
                    <a:lumMod val="60000"/>
                    <a:lumOff val="40000"/>
                  </a:schemeClr>
                </a:solidFill>
              </a:rPr>
            </a:br>
            <a:r>
              <a:rPr lang="pl-PL" b="1" dirty="0" err="1">
                <a:solidFill>
                  <a:schemeClr val="accent1">
                    <a:lumMod val="60000"/>
                    <a:lumOff val="40000"/>
                  </a:schemeClr>
                </a:solidFill>
              </a:rPr>
              <a:t>Observation</a:t>
            </a:r>
            <a:r>
              <a:rPr lang="pl-PL" b="1" dirty="0">
                <a:solidFill>
                  <a:schemeClr val="accent1">
                    <a:lumMod val="60000"/>
                    <a:lumOff val="40000"/>
                  </a:schemeClr>
                </a:solidFill>
              </a:rPr>
              <a:t> </a:t>
            </a:r>
            <a:r>
              <a:rPr lang="pl-PL" b="1" dirty="0" err="1">
                <a:solidFill>
                  <a:schemeClr val="accent1">
                    <a:lumMod val="60000"/>
                    <a:lumOff val="40000"/>
                  </a:schemeClr>
                </a:solidFill>
              </a:rPr>
              <a:t>Assessment</a:t>
            </a:r>
            <a:endParaRPr lang="pl-PL" b="1" dirty="0">
              <a:solidFill>
                <a:schemeClr val="accent1">
                  <a:lumMod val="60000"/>
                  <a:lumOff val="40000"/>
                </a:schemeClr>
              </a:solidFill>
            </a:endParaRPr>
          </a:p>
        </p:txBody>
      </p:sp>
      <p:graphicFrame>
        <p:nvGraphicFramePr>
          <p:cNvPr id="23" name="Symbol zastępczy zawartości 2">
            <a:extLst>
              <a:ext uri="{FF2B5EF4-FFF2-40B4-BE49-F238E27FC236}">
                <a16:creationId xmlns:a16="http://schemas.microsoft.com/office/drawing/2014/main" id="{62CB7E00-8F64-4660-94F5-27DA20A14C2F}"/>
              </a:ext>
            </a:extLst>
          </p:cNvPr>
          <p:cNvGraphicFramePr>
            <a:graphicFrameLocks noGrp="1"/>
          </p:cNvGraphicFramePr>
          <p:nvPr>
            <p:ph idx="1"/>
            <p:extLst>
              <p:ext uri="{D42A27DB-BD31-4B8C-83A1-F6EECF244321}">
                <p14:modId xmlns:p14="http://schemas.microsoft.com/office/powerpoint/2010/main" val="3897168344"/>
              </p:ext>
            </p:extLst>
          </p:nvPr>
        </p:nvGraphicFramePr>
        <p:xfrm>
          <a:off x="308610" y="1506333"/>
          <a:ext cx="5400675" cy="50944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az 7">
            <a:extLst>
              <a:ext uri="{FF2B5EF4-FFF2-40B4-BE49-F238E27FC236}">
                <a16:creationId xmlns:a16="http://schemas.microsoft.com/office/drawing/2014/main" id="{6D2815E8-41ED-4A46-B27F-B4E180FE2F4E}"/>
              </a:ext>
            </a:extLst>
          </p:cNvPr>
          <p:cNvPicPr>
            <a:picLocks noChangeAspect="1"/>
          </p:cNvPicPr>
          <p:nvPr/>
        </p:nvPicPr>
        <p:blipFill>
          <a:blip r:embed="rId10"/>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338397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DB70BED3-C990-4980-88B4-DFF5EA8F276B}"/>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945" r="18945"/>
          <a:stretch/>
        </p:blipFill>
        <p:spPr>
          <a:xfrm>
            <a:off x="5797543" y="10"/>
            <a:ext cx="6394152" cy="6857990"/>
          </a:xfrm>
          <a:prstGeom prst="rect">
            <a:avLst/>
          </a:prstGeom>
        </p:spPr>
      </p:pic>
      <p:pic>
        <p:nvPicPr>
          <p:cNvPr id="28" name="Picture 2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987FDC5A-71C5-47A2-BCFD-100A4BD11705}"/>
              </a:ext>
            </a:extLst>
          </p:cNvPr>
          <p:cNvSpPr>
            <a:spLocks noGrp="1"/>
          </p:cNvSpPr>
          <p:nvPr>
            <p:ph type="title"/>
          </p:nvPr>
        </p:nvSpPr>
        <p:spPr>
          <a:xfrm>
            <a:off x="228600" y="194669"/>
            <a:ext cx="5766435" cy="1311664"/>
          </a:xfrm>
        </p:spPr>
        <p:txBody>
          <a:bodyPr>
            <a:normAutofit/>
          </a:bodyPr>
          <a:lstStyle/>
          <a:p>
            <a:pPr algn="ctr"/>
            <a:r>
              <a:rPr lang="pl-PL" b="1" dirty="0" err="1">
                <a:solidFill>
                  <a:schemeClr val="accent1">
                    <a:lumMod val="60000"/>
                    <a:lumOff val="40000"/>
                  </a:schemeClr>
                </a:solidFill>
              </a:rPr>
              <a:t>Observation</a:t>
            </a:r>
            <a:r>
              <a:rPr lang="pl-PL" b="1" dirty="0">
                <a:solidFill>
                  <a:schemeClr val="accent1">
                    <a:lumMod val="60000"/>
                    <a:lumOff val="40000"/>
                  </a:schemeClr>
                </a:solidFill>
              </a:rPr>
              <a:t> </a:t>
            </a:r>
            <a:r>
              <a:rPr lang="pl-PL" b="1" dirty="0" err="1">
                <a:solidFill>
                  <a:schemeClr val="accent1">
                    <a:lumMod val="60000"/>
                    <a:lumOff val="40000"/>
                  </a:schemeClr>
                </a:solidFill>
              </a:rPr>
              <a:t>Assessment</a:t>
            </a:r>
            <a:endParaRPr lang="pl-PL" b="1" dirty="0">
              <a:solidFill>
                <a:schemeClr val="accent1">
                  <a:lumMod val="60000"/>
                  <a:lumOff val="40000"/>
                </a:schemeClr>
              </a:solidFill>
            </a:endParaRPr>
          </a:p>
        </p:txBody>
      </p:sp>
      <p:graphicFrame>
        <p:nvGraphicFramePr>
          <p:cNvPr id="23" name="Symbol zastępczy zawartości 2">
            <a:extLst>
              <a:ext uri="{FF2B5EF4-FFF2-40B4-BE49-F238E27FC236}">
                <a16:creationId xmlns:a16="http://schemas.microsoft.com/office/drawing/2014/main" id="{62CB7E00-8F64-4660-94F5-27DA20A14C2F}"/>
              </a:ext>
            </a:extLst>
          </p:cNvPr>
          <p:cNvGraphicFramePr>
            <a:graphicFrameLocks noGrp="1"/>
          </p:cNvGraphicFramePr>
          <p:nvPr>
            <p:ph idx="1"/>
            <p:extLst>
              <p:ext uri="{D42A27DB-BD31-4B8C-83A1-F6EECF244321}">
                <p14:modId xmlns:p14="http://schemas.microsoft.com/office/powerpoint/2010/main" val="839114614"/>
              </p:ext>
            </p:extLst>
          </p:nvPr>
        </p:nvGraphicFramePr>
        <p:xfrm>
          <a:off x="308610" y="1548765"/>
          <a:ext cx="5400675" cy="50520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pole tekstowe 4">
            <a:extLst>
              <a:ext uri="{FF2B5EF4-FFF2-40B4-BE49-F238E27FC236}">
                <a16:creationId xmlns:a16="http://schemas.microsoft.com/office/drawing/2014/main" id="{D0ADFEE1-85F5-4BAD-8202-93BB7228BFA4}"/>
              </a:ext>
            </a:extLst>
          </p:cNvPr>
          <p:cNvSpPr txBox="1"/>
          <p:nvPr/>
        </p:nvSpPr>
        <p:spPr>
          <a:xfrm>
            <a:off x="5797543" y="6858000"/>
            <a:ext cx="6394152" cy="230832"/>
          </a:xfrm>
          <a:prstGeom prst="rect">
            <a:avLst/>
          </a:prstGeom>
          <a:noFill/>
        </p:spPr>
        <p:txBody>
          <a:bodyPr wrap="square" rtlCol="0">
            <a:spAutoFit/>
          </a:bodyPr>
          <a:lstStyle/>
          <a:p>
            <a:r>
              <a:rPr lang="pl-PL" sz="900">
                <a:hlinkClick r:id="rId3" tooltip="https://en.wikinews.org/wiki/Wheelchair_rugby_gets_underway_at_London_Paralympics"/>
              </a:rPr>
              <a:t>To zdjęcie</a:t>
            </a:r>
            <a:r>
              <a:rPr lang="pl-PL" sz="900"/>
              <a:t>, autor: Nieznany autor, licencja: </a:t>
            </a:r>
            <a:r>
              <a:rPr lang="pl-PL" sz="900">
                <a:hlinkClick r:id="rId10" tooltip="https://creativecommons.org/licenses/by/3.0/"/>
              </a:rPr>
              <a:t>CC BY</a:t>
            </a:r>
            <a:endParaRPr lang="pl-PL" sz="900"/>
          </a:p>
        </p:txBody>
      </p:sp>
      <p:pic>
        <p:nvPicPr>
          <p:cNvPr id="8" name="Obraz 7">
            <a:extLst>
              <a:ext uri="{FF2B5EF4-FFF2-40B4-BE49-F238E27FC236}">
                <a16:creationId xmlns:a16="http://schemas.microsoft.com/office/drawing/2014/main" id="{5B3AA37A-0E3F-4B6E-BC49-36B8503E0005}"/>
              </a:ext>
            </a:extLst>
          </p:cNvPr>
          <p:cNvPicPr>
            <a:picLocks noChangeAspect="1"/>
          </p:cNvPicPr>
          <p:nvPr/>
        </p:nvPicPr>
        <p:blipFill>
          <a:blip r:embed="rId11"/>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761614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9" descr="E:\Mijn afbeeldingen\Paralympics Rio 2016\Rio 2016-Demo\Wheelchair rugby FRA-JAP 7.jpg">
            <a:extLst>
              <a:ext uri="{FF2B5EF4-FFF2-40B4-BE49-F238E27FC236}">
                <a16:creationId xmlns:a16="http://schemas.microsoft.com/office/drawing/2014/main" id="{2EB9A782-89DE-4509-9961-FAEBAA7E1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8" r="11034" b="2"/>
          <a:stretch/>
        </p:blipFill>
        <p:spPr bwMode="auto">
          <a:xfrm>
            <a:off x="2" y="2247533"/>
            <a:ext cx="5485419" cy="4610469"/>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E:\Mijn afbeeldingen\Paralympics Rio 2016\Rio 2016-Demo\Wheelchair rugby FRA-SWE 8.jpg">
            <a:extLst>
              <a:ext uri="{FF2B5EF4-FFF2-40B4-BE49-F238E27FC236}">
                <a16:creationId xmlns:a16="http://schemas.microsoft.com/office/drawing/2014/main" id="{DEBDCEB4-8DBD-4787-ABF8-BA5664E6D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72"/>
          <a:stretch/>
        </p:blipFill>
        <p:spPr bwMode="auto">
          <a:xfrm>
            <a:off x="1388811" y="1"/>
            <a:ext cx="4548867" cy="2614366"/>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B37BAF8-EA97-496B-9DF6-3D53B6A199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C7B1E1B7-D10B-48AD-BF5D-6E7A59A9C5AE}"/>
              </a:ext>
            </a:extLst>
          </p:cNvPr>
          <p:cNvSpPr>
            <a:spLocks noGrp="1"/>
          </p:cNvSpPr>
          <p:nvPr>
            <p:ph type="title"/>
          </p:nvPr>
        </p:nvSpPr>
        <p:spPr>
          <a:xfrm>
            <a:off x="6646136" y="0"/>
            <a:ext cx="5290594" cy="1454051"/>
          </a:xfrm>
        </p:spPr>
        <p:txBody>
          <a:bodyPr>
            <a:normAutofit/>
          </a:bodyPr>
          <a:lstStyle/>
          <a:p>
            <a:r>
              <a:rPr lang="pl-PL" b="1" dirty="0">
                <a:solidFill>
                  <a:schemeClr val="accent1">
                    <a:lumMod val="60000"/>
                    <a:lumOff val="40000"/>
                  </a:schemeClr>
                </a:solidFill>
              </a:rPr>
              <a:t>Class </a:t>
            </a:r>
            <a:r>
              <a:rPr lang="pl-PL" b="1" dirty="0" err="1">
                <a:solidFill>
                  <a:schemeClr val="accent1">
                    <a:lumMod val="60000"/>
                    <a:lumOff val="40000"/>
                  </a:schemeClr>
                </a:solidFill>
              </a:rPr>
              <a:t>Profiles</a:t>
            </a:r>
            <a:endParaRPr lang="pl-PL" b="1" dirty="0">
              <a:solidFill>
                <a:schemeClr val="accent1">
                  <a:lumMod val="60000"/>
                  <a:lumOff val="40000"/>
                </a:schemeClr>
              </a:solidFill>
            </a:endParaRPr>
          </a:p>
        </p:txBody>
      </p:sp>
      <p:sp>
        <p:nvSpPr>
          <p:cNvPr id="3" name="Symbol zastępczy zawartości 2">
            <a:extLst>
              <a:ext uri="{FF2B5EF4-FFF2-40B4-BE49-F238E27FC236}">
                <a16:creationId xmlns:a16="http://schemas.microsoft.com/office/drawing/2014/main" id="{133088B4-4766-409F-9346-EEDA7288F2B5}"/>
              </a:ext>
            </a:extLst>
          </p:cNvPr>
          <p:cNvSpPr>
            <a:spLocks noGrp="1"/>
          </p:cNvSpPr>
          <p:nvPr>
            <p:ph idx="1"/>
          </p:nvPr>
        </p:nvSpPr>
        <p:spPr>
          <a:xfrm>
            <a:off x="6254324" y="1450503"/>
            <a:ext cx="5541436" cy="5081741"/>
          </a:xfrm>
        </p:spPr>
        <p:txBody>
          <a:bodyPr anchor="ctr">
            <a:normAutofit/>
          </a:bodyPr>
          <a:lstStyle/>
          <a:p>
            <a:pPr lvl="1" eaLnBrk="1" hangingPunct="1">
              <a:defRPr/>
            </a:pPr>
            <a:r>
              <a:rPr lang="en-GB" altLang="nl-NL" sz="2600" dirty="0">
                <a:solidFill>
                  <a:srgbClr val="000000"/>
                </a:solidFill>
                <a:latin typeface="+mj-lt"/>
              </a:rPr>
              <a:t>Low Pointers:	0.5</a:t>
            </a:r>
            <a:br>
              <a:rPr lang="en-GB" altLang="nl-NL" sz="2600" dirty="0">
                <a:solidFill>
                  <a:srgbClr val="000000"/>
                </a:solidFill>
                <a:latin typeface="+mj-lt"/>
              </a:rPr>
            </a:br>
            <a:r>
              <a:rPr lang="en-GB" altLang="nl-NL" sz="2600" dirty="0">
                <a:solidFill>
                  <a:srgbClr val="000000"/>
                </a:solidFill>
                <a:latin typeface="+mj-lt"/>
              </a:rPr>
              <a:t>			1.0</a:t>
            </a:r>
            <a:br>
              <a:rPr lang="en-GB" altLang="nl-NL" sz="2600" dirty="0">
                <a:solidFill>
                  <a:srgbClr val="000000"/>
                </a:solidFill>
                <a:latin typeface="+mj-lt"/>
              </a:rPr>
            </a:br>
            <a:r>
              <a:rPr lang="en-GB" altLang="nl-NL" sz="2600" dirty="0">
                <a:solidFill>
                  <a:srgbClr val="000000"/>
                </a:solidFill>
                <a:latin typeface="+mj-lt"/>
              </a:rPr>
              <a:t>			1.5</a:t>
            </a:r>
          </a:p>
          <a:p>
            <a:pPr eaLnBrk="1" hangingPunct="1">
              <a:defRPr/>
            </a:pPr>
            <a:endParaRPr lang="en-GB" altLang="nl-NL" sz="2600" dirty="0">
              <a:solidFill>
                <a:srgbClr val="000000"/>
              </a:solidFill>
              <a:latin typeface="+mj-lt"/>
            </a:endParaRPr>
          </a:p>
          <a:p>
            <a:pPr eaLnBrk="1" hangingPunct="1">
              <a:defRPr/>
            </a:pPr>
            <a:endParaRPr lang="en-GB" altLang="nl-NL" sz="2600" dirty="0">
              <a:solidFill>
                <a:srgbClr val="000000"/>
              </a:solidFill>
              <a:latin typeface="+mj-lt"/>
            </a:endParaRPr>
          </a:p>
          <a:p>
            <a:pPr lvl="1" eaLnBrk="1" hangingPunct="1">
              <a:defRPr/>
            </a:pPr>
            <a:r>
              <a:rPr lang="en-GB" altLang="nl-NL" sz="2600" dirty="0">
                <a:solidFill>
                  <a:srgbClr val="000000"/>
                </a:solidFill>
                <a:latin typeface="+mj-lt"/>
              </a:rPr>
              <a:t>Mid Pointers:	2.0</a:t>
            </a:r>
            <a:br>
              <a:rPr lang="en-GB" altLang="nl-NL" sz="2600" dirty="0">
                <a:solidFill>
                  <a:srgbClr val="000000"/>
                </a:solidFill>
                <a:latin typeface="+mj-lt"/>
              </a:rPr>
            </a:br>
            <a:r>
              <a:rPr lang="en-GB" altLang="nl-NL" sz="2600" dirty="0">
                <a:solidFill>
                  <a:srgbClr val="000000"/>
                </a:solidFill>
                <a:latin typeface="+mj-lt"/>
              </a:rPr>
              <a:t>			2.5</a:t>
            </a:r>
          </a:p>
          <a:p>
            <a:pPr eaLnBrk="1" hangingPunct="1">
              <a:defRPr/>
            </a:pPr>
            <a:endParaRPr lang="en-GB" altLang="nl-NL" sz="2600" dirty="0">
              <a:solidFill>
                <a:srgbClr val="000000"/>
              </a:solidFill>
              <a:latin typeface="+mj-lt"/>
            </a:endParaRPr>
          </a:p>
          <a:p>
            <a:pPr eaLnBrk="1" hangingPunct="1">
              <a:defRPr/>
            </a:pPr>
            <a:endParaRPr lang="en-GB" altLang="nl-NL" sz="2600" dirty="0">
              <a:solidFill>
                <a:srgbClr val="000000"/>
              </a:solidFill>
              <a:latin typeface="+mj-lt"/>
            </a:endParaRPr>
          </a:p>
          <a:p>
            <a:pPr lvl="1" eaLnBrk="1" hangingPunct="1">
              <a:defRPr/>
            </a:pPr>
            <a:r>
              <a:rPr lang="en-GB" altLang="nl-NL" sz="2600" dirty="0">
                <a:solidFill>
                  <a:srgbClr val="000000"/>
                </a:solidFill>
                <a:latin typeface="+mj-lt"/>
              </a:rPr>
              <a:t>High Pointers:	3.0</a:t>
            </a:r>
            <a:br>
              <a:rPr lang="en-GB" altLang="nl-NL" sz="2600" dirty="0">
                <a:solidFill>
                  <a:srgbClr val="000000"/>
                </a:solidFill>
                <a:latin typeface="+mj-lt"/>
              </a:rPr>
            </a:br>
            <a:r>
              <a:rPr lang="en-GB" altLang="nl-NL" sz="2600" dirty="0">
                <a:solidFill>
                  <a:srgbClr val="000000"/>
                </a:solidFill>
                <a:latin typeface="+mj-lt"/>
              </a:rPr>
              <a:t>			3.5</a:t>
            </a:r>
          </a:p>
          <a:p>
            <a:endParaRPr lang="pl-PL" sz="1900" dirty="0">
              <a:solidFill>
                <a:srgbClr val="000000"/>
              </a:solidFill>
            </a:endParaRPr>
          </a:p>
        </p:txBody>
      </p:sp>
      <p:pic>
        <p:nvPicPr>
          <p:cNvPr id="8" name="Obraz 7">
            <a:extLst>
              <a:ext uri="{FF2B5EF4-FFF2-40B4-BE49-F238E27FC236}">
                <a16:creationId xmlns:a16="http://schemas.microsoft.com/office/drawing/2014/main" id="{1D30DA36-BB5D-4C11-86FC-91A9E67B9C3B}"/>
              </a:ext>
            </a:extLst>
          </p:cNvPr>
          <p:cNvPicPr>
            <a:picLocks noChangeAspect="1"/>
          </p:cNvPicPr>
          <p:nvPr/>
        </p:nvPicPr>
        <p:blipFill>
          <a:blip r:embed="rId5"/>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322790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E:\Mijn afbeeldingen\Paralympics Rio 2016\Rio 2016-Demo\Wheelchair rugby- CAN-AUS 5.jpg">
            <a:extLst>
              <a:ext uri="{FF2B5EF4-FFF2-40B4-BE49-F238E27FC236}">
                <a16:creationId xmlns:a16="http://schemas.microsoft.com/office/drawing/2014/main" id="{169852CF-66B9-4264-9953-C58EA1606E7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5883" r="1881"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8AD4FA73-3642-4E85-ACA1-E52D3EB7EBF2}"/>
              </a:ext>
            </a:extLst>
          </p:cNvPr>
          <p:cNvSpPr>
            <a:spLocks noGrp="1"/>
          </p:cNvSpPr>
          <p:nvPr>
            <p:ph type="title"/>
          </p:nvPr>
        </p:nvSpPr>
        <p:spPr>
          <a:xfrm>
            <a:off x="427808" y="194669"/>
            <a:ext cx="4803636" cy="1311664"/>
          </a:xfrm>
        </p:spPr>
        <p:txBody>
          <a:bodyPr>
            <a:normAutofit/>
          </a:bodyPr>
          <a:lstStyle/>
          <a:p>
            <a:r>
              <a:rPr lang="pl-PL" b="1" dirty="0">
                <a:solidFill>
                  <a:schemeClr val="accent1">
                    <a:lumMod val="60000"/>
                    <a:lumOff val="40000"/>
                  </a:schemeClr>
                </a:solidFill>
              </a:rPr>
              <a:t>Class 0.5</a:t>
            </a:r>
          </a:p>
        </p:txBody>
      </p:sp>
      <p:sp>
        <p:nvSpPr>
          <p:cNvPr id="3" name="Symbol zastępczy zawartości 2">
            <a:extLst>
              <a:ext uri="{FF2B5EF4-FFF2-40B4-BE49-F238E27FC236}">
                <a16:creationId xmlns:a16="http://schemas.microsoft.com/office/drawing/2014/main" id="{1F3E3073-ACF6-4C62-982E-EED78630EB49}"/>
              </a:ext>
            </a:extLst>
          </p:cNvPr>
          <p:cNvSpPr>
            <a:spLocks noGrp="1"/>
          </p:cNvSpPr>
          <p:nvPr>
            <p:ph idx="1"/>
          </p:nvPr>
        </p:nvSpPr>
        <p:spPr>
          <a:xfrm>
            <a:off x="427809" y="1560195"/>
            <a:ext cx="5086300" cy="4500778"/>
          </a:xfrm>
        </p:spPr>
        <p:txBody>
          <a:bodyPr anchor="ctr">
            <a:normAutofit/>
          </a:bodyPr>
          <a:lstStyle/>
          <a:p>
            <a:pPr algn="just"/>
            <a:r>
              <a:rPr lang="pl-PL" sz="2200" dirty="0" err="1">
                <a:solidFill>
                  <a:srgbClr val="000000"/>
                </a:solidFill>
                <a:latin typeface="+mj-lt"/>
              </a:rPr>
              <a:t>Proximal</a:t>
            </a:r>
            <a:r>
              <a:rPr lang="pl-PL" sz="2200" dirty="0">
                <a:solidFill>
                  <a:srgbClr val="000000"/>
                </a:solidFill>
                <a:latin typeface="+mj-lt"/>
              </a:rPr>
              <a:t> </a:t>
            </a:r>
            <a:r>
              <a:rPr lang="pl-PL" sz="2200" dirty="0" err="1">
                <a:solidFill>
                  <a:srgbClr val="000000"/>
                </a:solidFill>
                <a:latin typeface="+mj-lt"/>
              </a:rPr>
              <a:t>weakness</a:t>
            </a:r>
            <a:r>
              <a:rPr lang="pl-PL" sz="2200" dirty="0">
                <a:solidFill>
                  <a:srgbClr val="000000"/>
                </a:solidFill>
                <a:latin typeface="+mj-lt"/>
              </a:rPr>
              <a:t>, no triceps, </a:t>
            </a:r>
            <a:r>
              <a:rPr lang="pl-PL" sz="2200" dirty="0" err="1">
                <a:solidFill>
                  <a:srgbClr val="000000"/>
                </a:solidFill>
                <a:latin typeface="+mj-lt"/>
              </a:rPr>
              <a:t>abducted</a:t>
            </a:r>
            <a:r>
              <a:rPr lang="pl-PL" sz="2200" dirty="0">
                <a:solidFill>
                  <a:srgbClr val="000000"/>
                </a:solidFill>
                <a:latin typeface="+mj-lt"/>
              </a:rPr>
              <a:t> </a:t>
            </a:r>
            <a:r>
              <a:rPr lang="pl-PL" sz="2200" dirty="0" err="1">
                <a:solidFill>
                  <a:srgbClr val="000000"/>
                </a:solidFill>
                <a:latin typeface="+mj-lt"/>
              </a:rPr>
              <a:t>elbows</a:t>
            </a:r>
            <a:r>
              <a:rPr lang="pl-PL" sz="2200" dirty="0">
                <a:solidFill>
                  <a:srgbClr val="000000"/>
                </a:solidFill>
                <a:latin typeface="+mj-lt"/>
              </a:rPr>
              <a:t> (</a:t>
            </a:r>
            <a:r>
              <a:rPr lang="pl-PL" sz="2200" dirty="0" err="1">
                <a:solidFill>
                  <a:srgbClr val="000000"/>
                </a:solidFill>
                <a:latin typeface="+mj-lt"/>
              </a:rPr>
              <a:t>muscle</a:t>
            </a:r>
            <a:r>
              <a:rPr lang="pl-PL" sz="2200" dirty="0">
                <a:solidFill>
                  <a:srgbClr val="000000"/>
                </a:solidFill>
                <a:latin typeface="+mj-lt"/>
              </a:rPr>
              <a:t> </a:t>
            </a:r>
            <a:r>
              <a:rPr lang="pl-PL" sz="2200" dirty="0" err="1">
                <a:solidFill>
                  <a:srgbClr val="000000"/>
                </a:solidFill>
                <a:latin typeface="+mj-lt"/>
              </a:rPr>
              <a:t>power</a:t>
            </a:r>
            <a:r>
              <a:rPr lang="pl-PL" sz="2200" dirty="0">
                <a:solidFill>
                  <a:srgbClr val="000000"/>
                </a:solidFill>
                <a:latin typeface="+mj-lt"/>
              </a:rPr>
              <a:t> </a:t>
            </a:r>
            <a:r>
              <a:rPr lang="pl-PL" sz="2200" dirty="0" err="1">
                <a:solidFill>
                  <a:srgbClr val="000000"/>
                </a:solidFill>
                <a:latin typeface="+mj-lt"/>
              </a:rPr>
              <a:t>impairment</a:t>
            </a:r>
            <a:r>
              <a:rPr lang="pl-PL" sz="2200" dirty="0">
                <a:solidFill>
                  <a:srgbClr val="000000"/>
                </a:solidFill>
                <a:latin typeface="+mj-lt"/>
              </a:rPr>
              <a:t>)</a:t>
            </a:r>
          </a:p>
          <a:p>
            <a:pPr algn="just"/>
            <a:r>
              <a:rPr lang="pl-PL" sz="2200" dirty="0" err="1">
                <a:solidFill>
                  <a:srgbClr val="000000"/>
                </a:solidFill>
                <a:latin typeface="+mj-lt"/>
              </a:rPr>
              <a:t>Slow</a:t>
            </a:r>
            <a:r>
              <a:rPr lang="pl-PL" sz="2200" dirty="0">
                <a:solidFill>
                  <a:srgbClr val="000000"/>
                </a:solidFill>
                <a:latin typeface="+mj-lt"/>
              </a:rPr>
              <a:t> </a:t>
            </a:r>
            <a:r>
              <a:rPr lang="pl-PL" sz="2200" dirty="0" err="1">
                <a:solidFill>
                  <a:srgbClr val="000000"/>
                </a:solidFill>
                <a:latin typeface="+mj-lt"/>
              </a:rPr>
              <a:t>acceleration</a:t>
            </a:r>
            <a:r>
              <a:rPr lang="pl-PL" sz="2200" dirty="0">
                <a:solidFill>
                  <a:srgbClr val="000000"/>
                </a:solidFill>
                <a:latin typeface="+mj-lt"/>
              </a:rPr>
              <a:t> &amp; </a:t>
            </a:r>
            <a:r>
              <a:rPr lang="pl-PL" sz="2200" dirty="0" err="1">
                <a:solidFill>
                  <a:srgbClr val="000000"/>
                </a:solidFill>
                <a:latin typeface="+mj-lt"/>
              </a:rPr>
              <a:t>uni-directional</a:t>
            </a:r>
            <a:r>
              <a:rPr lang="pl-PL" sz="2200" dirty="0">
                <a:solidFill>
                  <a:srgbClr val="000000"/>
                </a:solidFill>
                <a:latin typeface="+mj-lt"/>
              </a:rPr>
              <a:t> </a:t>
            </a:r>
            <a:r>
              <a:rPr lang="pl-PL" sz="2200" dirty="0" err="1">
                <a:solidFill>
                  <a:srgbClr val="000000"/>
                </a:solidFill>
                <a:latin typeface="+mj-lt"/>
              </a:rPr>
              <a:t>maneuvering</a:t>
            </a:r>
            <a:endParaRPr lang="pl-PL" sz="2200" dirty="0">
              <a:solidFill>
                <a:srgbClr val="000000"/>
              </a:solidFill>
              <a:latin typeface="+mj-lt"/>
            </a:endParaRPr>
          </a:p>
          <a:p>
            <a:pPr algn="just"/>
            <a:r>
              <a:rPr lang="pl-PL" sz="2200" dirty="0">
                <a:solidFill>
                  <a:srgbClr val="000000"/>
                </a:solidFill>
                <a:latin typeface="+mj-lt"/>
              </a:rPr>
              <a:t>„</a:t>
            </a:r>
            <a:r>
              <a:rPr lang="pl-PL" sz="2200" dirty="0" err="1">
                <a:solidFill>
                  <a:srgbClr val="000000"/>
                </a:solidFill>
                <a:latin typeface="+mj-lt"/>
              </a:rPr>
              <a:t>head</a:t>
            </a:r>
            <a:r>
              <a:rPr lang="pl-PL" sz="2200" dirty="0">
                <a:solidFill>
                  <a:srgbClr val="000000"/>
                </a:solidFill>
                <a:latin typeface="+mj-lt"/>
              </a:rPr>
              <a:t>-bob” </a:t>
            </a:r>
            <a:r>
              <a:rPr lang="pl-PL" sz="2200" dirty="0" err="1">
                <a:solidFill>
                  <a:srgbClr val="000000"/>
                </a:solidFill>
                <a:latin typeface="+mj-lt"/>
              </a:rPr>
              <a:t>when</a:t>
            </a:r>
            <a:r>
              <a:rPr lang="pl-PL" sz="2200" dirty="0">
                <a:solidFill>
                  <a:srgbClr val="000000"/>
                </a:solidFill>
                <a:latin typeface="+mj-lt"/>
              </a:rPr>
              <a:t> </a:t>
            </a:r>
            <a:r>
              <a:rPr lang="pl-PL" sz="2200" dirty="0" err="1">
                <a:solidFill>
                  <a:srgbClr val="000000"/>
                </a:solidFill>
                <a:latin typeface="+mj-lt"/>
              </a:rPr>
              <a:t>pushing</a:t>
            </a:r>
            <a:endParaRPr lang="pl-PL" sz="2200" dirty="0">
              <a:solidFill>
                <a:srgbClr val="000000"/>
              </a:solidFill>
              <a:latin typeface="+mj-lt"/>
            </a:endParaRPr>
          </a:p>
          <a:p>
            <a:pPr algn="just"/>
            <a:r>
              <a:rPr lang="pl-PL" sz="2200" dirty="0">
                <a:solidFill>
                  <a:srgbClr val="000000"/>
                </a:solidFill>
                <a:latin typeface="+mj-lt"/>
              </a:rPr>
              <a:t>Flip pass and </a:t>
            </a:r>
            <a:r>
              <a:rPr lang="pl-PL" sz="2200" dirty="0" err="1">
                <a:solidFill>
                  <a:srgbClr val="000000"/>
                </a:solidFill>
                <a:latin typeface="+mj-lt"/>
              </a:rPr>
              <a:t>underhand</a:t>
            </a:r>
            <a:r>
              <a:rPr lang="pl-PL" sz="2200" dirty="0">
                <a:solidFill>
                  <a:srgbClr val="000000"/>
                </a:solidFill>
                <a:latin typeface="+mj-lt"/>
              </a:rPr>
              <a:t> </a:t>
            </a:r>
            <a:r>
              <a:rPr lang="pl-PL" sz="2200" dirty="0" err="1">
                <a:solidFill>
                  <a:srgbClr val="000000"/>
                </a:solidFill>
                <a:latin typeface="+mj-lt"/>
              </a:rPr>
              <a:t>volleyball</a:t>
            </a:r>
            <a:r>
              <a:rPr lang="pl-PL" sz="2200" dirty="0">
                <a:solidFill>
                  <a:srgbClr val="000000"/>
                </a:solidFill>
                <a:latin typeface="+mj-lt"/>
              </a:rPr>
              <a:t> pass</a:t>
            </a:r>
          </a:p>
          <a:p>
            <a:pPr algn="just"/>
            <a:r>
              <a:rPr lang="pl-PL" sz="2200" dirty="0">
                <a:solidFill>
                  <a:srgbClr val="000000"/>
                </a:solidFill>
                <a:latin typeface="+mj-lt"/>
              </a:rPr>
              <a:t>„</a:t>
            </a:r>
            <a:r>
              <a:rPr lang="pl-PL" sz="2200" dirty="0" err="1">
                <a:solidFill>
                  <a:srgbClr val="000000"/>
                </a:solidFill>
                <a:latin typeface="+mj-lt"/>
              </a:rPr>
              <a:t>Blocker</a:t>
            </a:r>
            <a:r>
              <a:rPr lang="pl-PL" sz="2200" dirty="0">
                <a:solidFill>
                  <a:srgbClr val="000000"/>
                </a:solidFill>
                <a:latin typeface="+mj-lt"/>
              </a:rPr>
              <a:t>”, </a:t>
            </a:r>
            <a:r>
              <a:rPr lang="pl-PL" sz="2200" dirty="0" err="1">
                <a:solidFill>
                  <a:srgbClr val="000000"/>
                </a:solidFill>
                <a:latin typeface="+mj-lt"/>
              </a:rPr>
              <a:t>defensive</a:t>
            </a:r>
            <a:r>
              <a:rPr lang="pl-PL" sz="2200" dirty="0">
                <a:solidFill>
                  <a:srgbClr val="000000"/>
                </a:solidFill>
                <a:latin typeface="+mj-lt"/>
              </a:rPr>
              <a:t> </a:t>
            </a:r>
            <a:r>
              <a:rPr lang="pl-PL" sz="2200" dirty="0" err="1">
                <a:solidFill>
                  <a:srgbClr val="000000"/>
                </a:solidFill>
                <a:latin typeface="+mj-lt"/>
              </a:rPr>
              <a:t>chair</a:t>
            </a:r>
            <a:endParaRPr lang="pl-PL" sz="2200" dirty="0">
              <a:solidFill>
                <a:srgbClr val="000000"/>
              </a:solidFill>
              <a:latin typeface="+mj-lt"/>
            </a:endParaRPr>
          </a:p>
          <a:p>
            <a:pPr algn="just"/>
            <a:endParaRPr lang="pl-PL" sz="2200" dirty="0">
              <a:solidFill>
                <a:srgbClr val="000000"/>
              </a:solidFill>
              <a:latin typeface="+mj-lt"/>
            </a:endParaRPr>
          </a:p>
          <a:p>
            <a:pPr algn="just"/>
            <a:endParaRPr lang="pl-PL" sz="2200" dirty="0">
              <a:solidFill>
                <a:srgbClr val="000000"/>
              </a:solidFill>
              <a:latin typeface="+mj-lt"/>
            </a:endParaRPr>
          </a:p>
        </p:txBody>
      </p:sp>
      <p:pic>
        <p:nvPicPr>
          <p:cNvPr id="7" name="Obraz 6">
            <a:extLst>
              <a:ext uri="{FF2B5EF4-FFF2-40B4-BE49-F238E27FC236}">
                <a16:creationId xmlns:a16="http://schemas.microsoft.com/office/drawing/2014/main" id="{463FC9D0-223D-4A23-807E-9BF41C5BDB3C}"/>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2554695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E:\Mijn afbeeldingen\Paralympics Rio 2016\Rio 2016-Demo\Wheelchair rugby- CAN-SWE 3.jpg">
            <a:extLst>
              <a:ext uri="{FF2B5EF4-FFF2-40B4-BE49-F238E27FC236}">
                <a16:creationId xmlns:a16="http://schemas.microsoft.com/office/drawing/2014/main" id="{CB6F6F86-971B-410C-9F5B-1DB85FC72E0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6748" r="11250"/>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Symbol zastępczy zawartości 2">
            <a:extLst>
              <a:ext uri="{FF2B5EF4-FFF2-40B4-BE49-F238E27FC236}">
                <a16:creationId xmlns:a16="http://schemas.microsoft.com/office/drawing/2014/main" id="{1F3E3073-ACF6-4C62-982E-EED78630EB49}"/>
              </a:ext>
            </a:extLst>
          </p:cNvPr>
          <p:cNvSpPr>
            <a:spLocks noGrp="1"/>
          </p:cNvSpPr>
          <p:nvPr>
            <p:ph idx="1"/>
          </p:nvPr>
        </p:nvSpPr>
        <p:spPr>
          <a:xfrm>
            <a:off x="496650" y="1457325"/>
            <a:ext cx="4948186" cy="4603648"/>
          </a:xfrm>
        </p:spPr>
        <p:txBody>
          <a:bodyPr anchor="ctr">
            <a:normAutofit/>
          </a:bodyPr>
          <a:lstStyle/>
          <a:p>
            <a:pPr algn="just"/>
            <a:r>
              <a:rPr lang="pl-PL" sz="2200" dirty="0" err="1">
                <a:solidFill>
                  <a:srgbClr val="000000"/>
                </a:solidFill>
                <a:latin typeface="+mj-lt"/>
              </a:rPr>
              <a:t>Still</a:t>
            </a:r>
            <a:r>
              <a:rPr lang="pl-PL" sz="2200" dirty="0">
                <a:solidFill>
                  <a:srgbClr val="000000"/>
                </a:solidFill>
                <a:latin typeface="+mj-lt"/>
              </a:rPr>
              <a:t> </a:t>
            </a:r>
            <a:r>
              <a:rPr lang="pl-PL" sz="2200" dirty="0" err="1">
                <a:solidFill>
                  <a:srgbClr val="000000"/>
                </a:solidFill>
                <a:latin typeface="+mj-lt"/>
              </a:rPr>
              <a:t>proximal</a:t>
            </a:r>
            <a:r>
              <a:rPr lang="pl-PL" sz="2200" dirty="0">
                <a:solidFill>
                  <a:srgbClr val="000000"/>
                </a:solidFill>
                <a:latin typeface="+mj-lt"/>
              </a:rPr>
              <a:t> </a:t>
            </a:r>
            <a:r>
              <a:rPr lang="pl-PL" sz="2200" dirty="0" err="1">
                <a:solidFill>
                  <a:srgbClr val="000000"/>
                </a:solidFill>
                <a:latin typeface="+mj-lt"/>
              </a:rPr>
              <a:t>weakness</a:t>
            </a:r>
            <a:r>
              <a:rPr lang="pl-PL" sz="2200" dirty="0">
                <a:solidFill>
                  <a:srgbClr val="000000"/>
                </a:solidFill>
                <a:latin typeface="+mj-lt"/>
              </a:rPr>
              <a:t>, </a:t>
            </a:r>
            <a:r>
              <a:rPr lang="pl-PL" sz="2200" dirty="0" err="1">
                <a:solidFill>
                  <a:srgbClr val="000000"/>
                </a:solidFill>
                <a:latin typeface="+mj-lt"/>
              </a:rPr>
              <a:t>limited</a:t>
            </a:r>
            <a:r>
              <a:rPr lang="pl-PL" sz="2200" dirty="0">
                <a:solidFill>
                  <a:srgbClr val="000000"/>
                </a:solidFill>
                <a:latin typeface="+mj-lt"/>
              </a:rPr>
              <a:t> triceps (</a:t>
            </a:r>
            <a:r>
              <a:rPr lang="pl-PL" sz="2200" dirty="0" err="1">
                <a:solidFill>
                  <a:srgbClr val="000000"/>
                </a:solidFill>
                <a:latin typeface="+mj-lt"/>
              </a:rPr>
              <a:t>muscle</a:t>
            </a:r>
            <a:r>
              <a:rPr lang="pl-PL" sz="2200" dirty="0">
                <a:solidFill>
                  <a:srgbClr val="000000"/>
                </a:solidFill>
                <a:latin typeface="+mj-lt"/>
              </a:rPr>
              <a:t> </a:t>
            </a:r>
            <a:r>
              <a:rPr lang="pl-PL" sz="2200" dirty="0" err="1">
                <a:solidFill>
                  <a:srgbClr val="000000"/>
                </a:solidFill>
                <a:latin typeface="+mj-lt"/>
              </a:rPr>
              <a:t>power</a:t>
            </a:r>
            <a:r>
              <a:rPr lang="pl-PL" sz="2200" dirty="0">
                <a:solidFill>
                  <a:srgbClr val="000000"/>
                </a:solidFill>
                <a:latin typeface="+mj-lt"/>
              </a:rPr>
              <a:t> </a:t>
            </a:r>
            <a:r>
              <a:rPr lang="pl-PL" sz="2200" dirty="0" err="1">
                <a:solidFill>
                  <a:srgbClr val="000000"/>
                </a:solidFill>
                <a:latin typeface="+mj-lt"/>
              </a:rPr>
              <a:t>impairment</a:t>
            </a:r>
            <a:r>
              <a:rPr lang="pl-PL" sz="2200" dirty="0">
                <a:solidFill>
                  <a:srgbClr val="000000"/>
                </a:solidFill>
                <a:latin typeface="+mj-lt"/>
              </a:rPr>
              <a:t>)</a:t>
            </a:r>
          </a:p>
          <a:p>
            <a:pPr algn="just"/>
            <a:r>
              <a:rPr lang="pl-PL" sz="2200" dirty="0">
                <a:solidFill>
                  <a:srgbClr val="000000"/>
                </a:solidFill>
                <a:latin typeface="+mj-lt"/>
              </a:rPr>
              <a:t>Above </a:t>
            </a:r>
            <a:r>
              <a:rPr lang="pl-PL" sz="2200" dirty="0" err="1">
                <a:solidFill>
                  <a:srgbClr val="000000"/>
                </a:solidFill>
                <a:latin typeface="+mj-lt"/>
              </a:rPr>
              <a:t>elbow</a:t>
            </a:r>
            <a:r>
              <a:rPr lang="pl-PL" sz="2200" dirty="0">
                <a:solidFill>
                  <a:srgbClr val="000000"/>
                </a:solidFill>
                <a:latin typeface="+mj-lt"/>
              </a:rPr>
              <a:t> </a:t>
            </a:r>
            <a:r>
              <a:rPr lang="pl-PL" sz="2200" dirty="0" err="1">
                <a:solidFill>
                  <a:srgbClr val="000000"/>
                </a:solidFill>
                <a:latin typeface="+mj-lt"/>
              </a:rPr>
              <a:t>amputation</a:t>
            </a:r>
            <a:r>
              <a:rPr lang="pl-PL" sz="2200" dirty="0">
                <a:solidFill>
                  <a:srgbClr val="000000"/>
                </a:solidFill>
                <a:latin typeface="+mj-lt"/>
              </a:rPr>
              <a:t> with TIC (Limb </a:t>
            </a:r>
            <a:r>
              <a:rPr lang="pl-PL" sz="2200" dirty="0" err="1">
                <a:solidFill>
                  <a:srgbClr val="000000"/>
                </a:solidFill>
                <a:latin typeface="+mj-lt"/>
              </a:rPr>
              <a:t>deficiency</a:t>
            </a:r>
            <a:r>
              <a:rPr lang="pl-PL" sz="2200" dirty="0">
                <a:solidFill>
                  <a:srgbClr val="000000"/>
                </a:solidFill>
                <a:latin typeface="+mj-lt"/>
              </a:rPr>
              <a:t>)</a:t>
            </a:r>
          </a:p>
          <a:p>
            <a:pPr algn="just"/>
            <a:r>
              <a:rPr lang="pl-PL" sz="2200" dirty="0" err="1">
                <a:solidFill>
                  <a:srgbClr val="000000"/>
                </a:solidFill>
                <a:latin typeface="+mj-lt"/>
              </a:rPr>
              <a:t>Longer</a:t>
            </a:r>
            <a:r>
              <a:rPr lang="pl-PL" sz="2200" dirty="0">
                <a:solidFill>
                  <a:srgbClr val="000000"/>
                </a:solidFill>
                <a:latin typeface="+mj-lt"/>
              </a:rPr>
              <a:t> </a:t>
            </a:r>
            <a:r>
              <a:rPr lang="pl-PL" sz="2200" dirty="0" err="1">
                <a:solidFill>
                  <a:srgbClr val="000000"/>
                </a:solidFill>
                <a:latin typeface="+mj-lt"/>
              </a:rPr>
              <a:t>wheel</a:t>
            </a:r>
            <a:r>
              <a:rPr lang="pl-PL" sz="2200" dirty="0">
                <a:solidFill>
                  <a:srgbClr val="000000"/>
                </a:solidFill>
                <a:latin typeface="+mj-lt"/>
              </a:rPr>
              <a:t> </a:t>
            </a:r>
            <a:r>
              <a:rPr lang="pl-PL" sz="2200" dirty="0" err="1">
                <a:solidFill>
                  <a:srgbClr val="000000"/>
                </a:solidFill>
                <a:latin typeface="+mj-lt"/>
              </a:rPr>
              <a:t>contact</a:t>
            </a:r>
            <a:r>
              <a:rPr lang="pl-PL" sz="2200" dirty="0">
                <a:solidFill>
                  <a:srgbClr val="000000"/>
                </a:solidFill>
                <a:latin typeface="+mj-lt"/>
              </a:rPr>
              <a:t> </a:t>
            </a:r>
            <a:r>
              <a:rPr lang="pl-PL" sz="2200" dirty="0" err="1">
                <a:solidFill>
                  <a:srgbClr val="000000"/>
                </a:solidFill>
                <a:latin typeface="+mj-lt"/>
              </a:rPr>
              <a:t>when</a:t>
            </a:r>
            <a:r>
              <a:rPr lang="pl-PL" sz="2200" dirty="0">
                <a:solidFill>
                  <a:srgbClr val="000000"/>
                </a:solidFill>
                <a:latin typeface="+mj-lt"/>
              </a:rPr>
              <a:t> </a:t>
            </a:r>
            <a:r>
              <a:rPr lang="pl-PL" sz="2200" dirty="0" err="1">
                <a:solidFill>
                  <a:srgbClr val="000000"/>
                </a:solidFill>
                <a:latin typeface="+mj-lt"/>
              </a:rPr>
              <a:t>pushing</a:t>
            </a:r>
            <a:r>
              <a:rPr lang="pl-PL" sz="2200" dirty="0">
                <a:solidFill>
                  <a:srgbClr val="000000"/>
                </a:solidFill>
                <a:latin typeface="+mj-lt"/>
              </a:rPr>
              <a:t> with </a:t>
            </a:r>
            <a:r>
              <a:rPr lang="pl-PL" sz="2200" dirty="0" err="1">
                <a:solidFill>
                  <a:srgbClr val="000000"/>
                </a:solidFill>
                <a:latin typeface="+mj-lt"/>
              </a:rPr>
              <a:t>elbows</a:t>
            </a:r>
            <a:r>
              <a:rPr lang="pl-PL" sz="2200" dirty="0">
                <a:solidFill>
                  <a:srgbClr val="000000"/>
                </a:solidFill>
                <a:latin typeface="+mj-lt"/>
              </a:rPr>
              <a:t> in </a:t>
            </a:r>
            <a:r>
              <a:rPr lang="pl-PL" sz="2200" dirty="0" err="1">
                <a:solidFill>
                  <a:srgbClr val="000000"/>
                </a:solidFill>
                <a:latin typeface="+mj-lt"/>
              </a:rPr>
              <a:t>closer</a:t>
            </a:r>
            <a:r>
              <a:rPr lang="pl-PL" sz="2200" dirty="0">
                <a:solidFill>
                  <a:srgbClr val="000000"/>
                </a:solidFill>
                <a:latin typeface="+mj-lt"/>
              </a:rPr>
              <a:t> to the body</a:t>
            </a:r>
          </a:p>
          <a:p>
            <a:pPr algn="just"/>
            <a:r>
              <a:rPr lang="pl-PL" sz="2200" dirty="0" err="1">
                <a:solidFill>
                  <a:srgbClr val="000000"/>
                </a:solidFill>
                <a:latin typeface="+mj-lt"/>
              </a:rPr>
              <a:t>Better</a:t>
            </a:r>
            <a:r>
              <a:rPr lang="pl-PL" sz="2200" dirty="0">
                <a:solidFill>
                  <a:srgbClr val="000000"/>
                </a:solidFill>
                <a:latin typeface="+mj-lt"/>
              </a:rPr>
              <a:t> </a:t>
            </a:r>
            <a:r>
              <a:rPr lang="pl-PL" sz="2200" dirty="0" err="1">
                <a:solidFill>
                  <a:srgbClr val="000000"/>
                </a:solidFill>
                <a:latin typeface="+mj-lt"/>
              </a:rPr>
              <a:t>turning</a:t>
            </a:r>
            <a:r>
              <a:rPr lang="pl-PL" sz="2200" dirty="0">
                <a:solidFill>
                  <a:srgbClr val="000000"/>
                </a:solidFill>
                <a:latin typeface="+mj-lt"/>
              </a:rPr>
              <a:t> </a:t>
            </a:r>
            <a:r>
              <a:rPr lang="pl-PL" sz="2200" dirty="0" err="1">
                <a:solidFill>
                  <a:srgbClr val="000000"/>
                </a:solidFill>
                <a:latin typeface="+mj-lt"/>
              </a:rPr>
              <a:t>ability</a:t>
            </a:r>
            <a:r>
              <a:rPr lang="pl-PL" sz="2200" dirty="0">
                <a:solidFill>
                  <a:srgbClr val="000000"/>
                </a:solidFill>
                <a:latin typeface="+mj-lt"/>
              </a:rPr>
              <a:t> – </a:t>
            </a:r>
            <a:r>
              <a:rPr lang="pl-PL" sz="2200" dirty="0" err="1">
                <a:solidFill>
                  <a:srgbClr val="000000"/>
                </a:solidFill>
                <a:latin typeface="+mj-lt"/>
              </a:rPr>
              <a:t>multi-directional</a:t>
            </a:r>
            <a:r>
              <a:rPr lang="pl-PL" sz="2200" dirty="0">
                <a:solidFill>
                  <a:srgbClr val="000000"/>
                </a:solidFill>
                <a:latin typeface="+mj-lt"/>
              </a:rPr>
              <a:t> </a:t>
            </a:r>
            <a:r>
              <a:rPr lang="pl-PL" sz="2200" dirty="0" err="1">
                <a:solidFill>
                  <a:srgbClr val="000000"/>
                </a:solidFill>
                <a:latin typeface="+mj-lt"/>
              </a:rPr>
              <a:t>maneuvering</a:t>
            </a:r>
            <a:endParaRPr lang="pl-PL" sz="2200" dirty="0">
              <a:solidFill>
                <a:srgbClr val="000000"/>
              </a:solidFill>
              <a:latin typeface="+mj-lt"/>
            </a:endParaRPr>
          </a:p>
          <a:p>
            <a:pPr algn="just"/>
            <a:r>
              <a:rPr lang="pl-PL" sz="2200" dirty="0">
                <a:solidFill>
                  <a:srgbClr val="000000"/>
                </a:solidFill>
                <a:latin typeface="+mj-lt"/>
              </a:rPr>
              <a:t>Less of „</a:t>
            </a:r>
            <a:r>
              <a:rPr lang="pl-PL" sz="2200" dirty="0" err="1">
                <a:solidFill>
                  <a:srgbClr val="000000"/>
                </a:solidFill>
                <a:latin typeface="+mj-lt"/>
              </a:rPr>
              <a:t>head</a:t>
            </a:r>
            <a:r>
              <a:rPr lang="pl-PL" sz="2200" dirty="0">
                <a:solidFill>
                  <a:srgbClr val="000000"/>
                </a:solidFill>
                <a:latin typeface="+mj-lt"/>
              </a:rPr>
              <a:t>-bob” </a:t>
            </a:r>
            <a:r>
              <a:rPr lang="pl-PL" sz="2200" dirty="0" err="1">
                <a:solidFill>
                  <a:srgbClr val="000000"/>
                </a:solidFill>
                <a:latin typeface="+mj-lt"/>
              </a:rPr>
              <a:t>when</a:t>
            </a:r>
            <a:r>
              <a:rPr lang="pl-PL" sz="2200" dirty="0">
                <a:solidFill>
                  <a:srgbClr val="000000"/>
                </a:solidFill>
                <a:latin typeface="+mj-lt"/>
              </a:rPr>
              <a:t> </a:t>
            </a:r>
            <a:r>
              <a:rPr lang="pl-PL" sz="2200" dirty="0" err="1">
                <a:solidFill>
                  <a:srgbClr val="000000"/>
                </a:solidFill>
                <a:latin typeface="+mj-lt"/>
              </a:rPr>
              <a:t>pushing</a:t>
            </a:r>
            <a:endParaRPr lang="pl-PL" sz="2200" dirty="0">
              <a:solidFill>
                <a:srgbClr val="000000"/>
              </a:solidFill>
              <a:latin typeface="+mj-lt"/>
            </a:endParaRPr>
          </a:p>
          <a:p>
            <a:pPr algn="just"/>
            <a:r>
              <a:rPr lang="pl-PL" sz="2200" dirty="0">
                <a:solidFill>
                  <a:srgbClr val="000000"/>
                </a:solidFill>
                <a:latin typeface="+mj-lt"/>
              </a:rPr>
              <a:t>Flip pass and </a:t>
            </a:r>
            <a:r>
              <a:rPr lang="pl-PL" sz="2200" dirty="0" err="1">
                <a:solidFill>
                  <a:srgbClr val="000000"/>
                </a:solidFill>
                <a:latin typeface="+mj-lt"/>
              </a:rPr>
              <a:t>underhand</a:t>
            </a:r>
            <a:r>
              <a:rPr lang="pl-PL" sz="2200" dirty="0">
                <a:solidFill>
                  <a:srgbClr val="000000"/>
                </a:solidFill>
                <a:latin typeface="+mj-lt"/>
              </a:rPr>
              <a:t> </a:t>
            </a:r>
            <a:r>
              <a:rPr lang="pl-PL" sz="2200" dirty="0" err="1">
                <a:solidFill>
                  <a:srgbClr val="000000"/>
                </a:solidFill>
                <a:latin typeface="+mj-lt"/>
              </a:rPr>
              <a:t>volleyball</a:t>
            </a:r>
            <a:r>
              <a:rPr lang="pl-PL" sz="2200" dirty="0">
                <a:solidFill>
                  <a:srgbClr val="000000"/>
                </a:solidFill>
                <a:latin typeface="+mj-lt"/>
              </a:rPr>
              <a:t> pass</a:t>
            </a:r>
          </a:p>
          <a:p>
            <a:pPr algn="just"/>
            <a:r>
              <a:rPr lang="pl-PL" sz="2200" dirty="0">
                <a:solidFill>
                  <a:srgbClr val="000000"/>
                </a:solidFill>
                <a:latin typeface="+mj-lt"/>
              </a:rPr>
              <a:t>„</a:t>
            </a:r>
            <a:r>
              <a:rPr lang="pl-PL" sz="2200" dirty="0" err="1">
                <a:solidFill>
                  <a:srgbClr val="000000"/>
                </a:solidFill>
                <a:latin typeface="+mj-lt"/>
              </a:rPr>
              <a:t>Blocker</a:t>
            </a:r>
            <a:r>
              <a:rPr lang="pl-PL" sz="2200" dirty="0">
                <a:solidFill>
                  <a:srgbClr val="000000"/>
                </a:solidFill>
                <a:latin typeface="+mj-lt"/>
              </a:rPr>
              <a:t>”, In-</a:t>
            </a:r>
            <a:r>
              <a:rPr lang="pl-PL" sz="2200" dirty="0" err="1">
                <a:solidFill>
                  <a:srgbClr val="000000"/>
                </a:solidFill>
                <a:latin typeface="+mj-lt"/>
              </a:rPr>
              <a:t>bounder</a:t>
            </a:r>
            <a:r>
              <a:rPr lang="pl-PL" sz="2200" dirty="0">
                <a:solidFill>
                  <a:srgbClr val="000000"/>
                </a:solidFill>
                <a:latin typeface="+mj-lt"/>
              </a:rPr>
              <a:t>, </a:t>
            </a:r>
            <a:r>
              <a:rPr lang="pl-PL" sz="2200" dirty="0" err="1">
                <a:solidFill>
                  <a:srgbClr val="000000"/>
                </a:solidFill>
                <a:latin typeface="+mj-lt"/>
              </a:rPr>
              <a:t>defensive</a:t>
            </a:r>
            <a:r>
              <a:rPr lang="pl-PL" sz="2200" dirty="0">
                <a:solidFill>
                  <a:srgbClr val="000000"/>
                </a:solidFill>
                <a:latin typeface="+mj-lt"/>
              </a:rPr>
              <a:t> </a:t>
            </a:r>
            <a:r>
              <a:rPr lang="pl-PL" sz="2200" dirty="0" err="1">
                <a:solidFill>
                  <a:srgbClr val="000000"/>
                </a:solidFill>
                <a:latin typeface="+mj-lt"/>
              </a:rPr>
              <a:t>chair</a:t>
            </a:r>
            <a:endParaRPr lang="pl-PL" sz="2200" dirty="0">
              <a:solidFill>
                <a:srgbClr val="000000"/>
              </a:solidFill>
              <a:latin typeface="+mj-lt"/>
            </a:endParaRPr>
          </a:p>
          <a:p>
            <a:pPr marL="0" indent="0" algn="just">
              <a:buNone/>
            </a:pPr>
            <a:endParaRPr lang="pl-PL" sz="2200" dirty="0">
              <a:solidFill>
                <a:srgbClr val="000000"/>
              </a:solidFill>
              <a:latin typeface="+mj-lt"/>
            </a:endParaRPr>
          </a:p>
        </p:txBody>
      </p:sp>
      <p:sp>
        <p:nvSpPr>
          <p:cNvPr id="10" name="Tytuł 1">
            <a:extLst>
              <a:ext uri="{FF2B5EF4-FFF2-40B4-BE49-F238E27FC236}">
                <a16:creationId xmlns:a16="http://schemas.microsoft.com/office/drawing/2014/main" id="{7351D61F-6CF0-4A15-B9F3-E7EA8DA9115C}"/>
              </a:ext>
            </a:extLst>
          </p:cNvPr>
          <p:cNvSpPr txBox="1">
            <a:spLocks/>
          </p:cNvSpPr>
          <p:nvPr/>
        </p:nvSpPr>
        <p:spPr>
          <a:xfrm>
            <a:off x="427808" y="194669"/>
            <a:ext cx="4803636" cy="131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b="1" dirty="0">
                <a:solidFill>
                  <a:schemeClr val="accent1">
                    <a:lumMod val="60000"/>
                    <a:lumOff val="40000"/>
                  </a:schemeClr>
                </a:solidFill>
              </a:rPr>
              <a:t>Class 1.0</a:t>
            </a:r>
          </a:p>
        </p:txBody>
      </p:sp>
      <p:pic>
        <p:nvPicPr>
          <p:cNvPr id="7" name="Obraz 6">
            <a:extLst>
              <a:ext uri="{FF2B5EF4-FFF2-40B4-BE49-F238E27FC236}">
                <a16:creationId xmlns:a16="http://schemas.microsoft.com/office/drawing/2014/main" id="{FA53C78F-BCC5-4621-8A88-758C4A273740}"/>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2635548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38C7A77E-5CEA-4A05-8982-E4E05F347D83}"/>
              </a:ext>
            </a:extLst>
          </p:cNvPr>
          <p:cNvSpPr>
            <a:spLocks noGrp="1"/>
          </p:cNvSpPr>
          <p:nvPr>
            <p:ph type="title"/>
          </p:nvPr>
        </p:nvSpPr>
        <p:spPr>
          <a:xfrm>
            <a:off x="419646" y="2784869"/>
            <a:ext cx="5081140" cy="2067773"/>
          </a:xfrm>
        </p:spPr>
        <p:txBody>
          <a:bodyPr>
            <a:noAutofit/>
          </a:bodyPr>
          <a:lstStyle/>
          <a:p>
            <a:r>
              <a:rPr lang="pl-PL" sz="6000" b="1" dirty="0" err="1">
                <a:solidFill>
                  <a:schemeClr val="accent1">
                    <a:lumMod val="60000"/>
                    <a:lumOff val="40000"/>
                  </a:schemeClr>
                </a:solidFill>
              </a:rPr>
              <a:t>Bronze</a:t>
            </a:r>
            <a:r>
              <a:rPr lang="pl-PL" sz="6000" b="1" dirty="0">
                <a:solidFill>
                  <a:schemeClr val="accent1">
                    <a:lumMod val="60000"/>
                    <a:lumOff val="40000"/>
                  </a:schemeClr>
                </a:solidFill>
              </a:rPr>
              <a:t> Medal – Japan </a:t>
            </a: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81FC44FE-F740-458F-958E-549665E86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0" t="-155" r="37036" b="155"/>
          <a:stretch/>
        </p:blipFill>
        <p:spPr bwMode="auto">
          <a:xfrm>
            <a:off x="6893317" y="765300"/>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a:extLst>
              <a:ext uri="{FF2B5EF4-FFF2-40B4-BE49-F238E27FC236}">
                <a16:creationId xmlns:a16="http://schemas.microsoft.com/office/drawing/2014/main" id="{E0389CA2-4BA7-45C1-A62B-1559957BFBBA}"/>
              </a:ext>
            </a:extLst>
          </p:cNvPr>
          <p:cNvPicPr>
            <a:picLocks noChangeAspect="1"/>
          </p:cNvPicPr>
          <p:nvPr/>
        </p:nvPicPr>
        <p:blipFill>
          <a:blip r:embed="rId4"/>
          <a:stretch>
            <a:fillRect/>
          </a:stretch>
        </p:blipFill>
        <p:spPr>
          <a:xfrm>
            <a:off x="0" y="5516657"/>
            <a:ext cx="1413273" cy="1350818"/>
          </a:xfrm>
          <a:prstGeom prst="rect">
            <a:avLst/>
          </a:prstGeom>
        </p:spPr>
      </p:pic>
    </p:spTree>
    <p:extLst>
      <p:ext uri="{BB962C8B-B14F-4D97-AF65-F5344CB8AC3E}">
        <p14:creationId xmlns:p14="http://schemas.microsoft.com/office/powerpoint/2010/main" val="328084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5" descr="P1030162">
            <a:extLst>
              <a:ext uri="{FF2B5EF4-FFF2-40B4-BE49-F238E27FC236}">
                <a16:creationId xmlns:a16="http://schemas.microsoft.com/office/drawing/2014/main" id="{83343EED-D156-434D-A4DA-A0F471B437E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9125" r="24511"/>
          <a:stretch/>
        </p:blipFill>
        <p:spPr>
          <a:xfrm>
            <a:off x="6123709" y="10"/>
            <a:ext cx="6068291"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Symbol zastępczy zawartości 2">
            <a:extLst>
              <a:ext uri="{FF2B5EF4-FFF2-40B4-BE49-F238E27FC236}">
                <a16:creationId xmlns:a16="http://schemas.microsoft.com/office/drawing/2014/main" id="{1F3E3073-ACF6-4C62-982E-EED78630EB49}"/>
              </a:ext>
            </a:extLst>
          </p:cNvPr>
          <p:cNvSpPr>
            <a:spLocks noGrp="1"/>
          </p:cNvSpPr>
          <p:nvPr>
            <p:ph idx="1"/>
          </p:nvPr>
        </p:nvSpPr>
        <p:spPr>
          <a:xfrm>
            <a:off x="404643" y="1365885"/>
            <a:ext cx="5107157" cy="4695088"/>
          </a:xfrm>
        </p:spPr>
        <p:txBody>
          <a:bodyPr anchor="ctr">
            <a:normAutofit/>
          </a:bodyPr>
          <a:lstStyle/>
          <a:p>
            <a:pPr algn="just"/>
            <a:r>
              <a:rPr lang="pl-PL" sz="2200" dirty="0" err="1">
                <a:solidFill>
                  <a:srgbClr val="000000"/>
                </a:solidFill>
                <a:latin typeface="+mj-lt"/>
              </a:rPr>
              <a:t>Bilateral</a:t>
            </a:r>
            <a:r>
              <a:rPr lang="pl-PL" sz="2200" dirty="0">
                <a:solidFill>
                  <a:srgbClr val="000000"/>
                </a:solidFill>
                <a:latin typeface="+mj-lt"/>
              </a:rPr>
              <a:t> 1.5 </a:t>
            </a:r>
            <a:r>
              <a:rPr lang="pl-PL" sz="2200" dirty="0" err="1">
                <a:solidFill>
                  <a:srgbClr val="000000"/>
                </a:solidFill>
                <a:latin typeface="+mj-lt"/>
              </a:rPr>
              <a:t>arms</a:t>
            </a:r>
            <a:r>
              <a:rPr lang="pl-PL" sz="2200" dirty="0">
                <a:solidFill>
                  <a:srgbClr val="000000"/>
                </a:solidFill>
                <a:latin typeface="+mj-lt"/>
              </a:rPr>
              <a:t> OR </a:t>
            </a:r>
            <a:r>
              <a:rPr lang="pl-PL" sz="2200" dirty="0" err="1">
                <a:solidFill>
                  <a:srgbClr val="000000"/>
                </a:solidFill>
                <a:latin typeface="+mj-lt"/>
              </a:rPr>
              <a:t>assymetrical</a:t>
            </a:r>
            <a:r>
              <a:rPr lang="pl-PL" sz="2200" dirty="0">
                <a:solidFill>
                  <a:srgbClr val="000000"/>
                </a:solidFill>
                <a:latin typeface="+mj-lt"/>
              </a:rPr>
              <a:t> </a:t>
            </a:r>
            <a:r>
              <a:rPr lang="pl-PL" sz="2200" dirty="0" err="1">
                <a:solidFill>
                  <a:srgbClr val="000000"/>
                </a:solidFill>
                <a:latin typeface="+mj-lt"/>
              </a:rPr>
              <a:t>arms</a:t>
            </a:r>
            <a:r>
              <a:rPr lang="pl-PL" sz="2200" dirty="0">
                <a:solidFill>
                  <a:srgbClr val="000000"/>
                </a:solidFill>
                <a:latin typeface="+mj-lt"/>
              </a:rPr>
              <a:t> OR </a:t>
            </a:r>
            <a:r>
              <a:rPr lang="pl-PL" sz="2200" dirty="0" err="1">
                <a:solidFill>
                  <a:srgbClr val="000000"/>
                </a:solidFill>
                <a:latin typeface="+mj-lt"/>
              </a:rPr>
              <a:t>combination</a:t>
            </a:r>
            <a:r>
              <a:rPr lang="pl-PL" sz="2200" dirty="0">
                <a:solidFill>
                  <a:srgbClr val="000000"/>
                </a:solidFill>
                <a:latin typeface="+mj-lt"/>
              </a:rPr>
              <a:t> with </a:t>
            </a:r>
            <a:r>
              <a:rPr lang="pl-PL" sz="2200" dirty="0" err="1">
                <a:solidFill>
                  <a:srgbClr val="000000"/>
                </a:solidFill>
                <a:latin typeface="+mj-lt"/>
              </a:rPr>
              <a:t>trunk</a:t>
            </a:r>
            <a:r>
              <a:rPr lang="pl-PL" sz="2200" dirty="0">
                <a:solidFill>
                  <a:srgbClr val="000000"/>
                </a:solidFill>
                <a:latin typeface="+mj-lt"/>
              </a:rPr>
              <a:t> </a:t>
            </a:r>
          </a:p>
          <a:p>
            <a:pPr algn="just"/>
            <a:r>
              <a:rPr lang="pl-PL" sz="2200" dirty="0" err="1">
                <a:solidFill>
                  <a:srgbClr val="000000"/>
                </a:solidFill>
                <a:latin typeface="+mj-lt"/>
              </a:rPr>
              <a:t>Still</a:t>
            </a:r>
            <a:r>
              <a:rPr lang="pl-PL" sz="2200" dirty="0">
                <a:solidFill>
                  <a:srgbClr val="000000"/>
                </a:solidFill>
                <a:latin typeface="+mj-lt"/>
              </a:rPr>
              <a:t> </a:t>
            </a:r>
            <a:r>
              <a:rPr lang="pl-PL" sz="2200" dirty="0" err="1">
                <a:solidFill>
                  <a:srgbClr val="000000"/>
                </a:solidFill>
                <a:latin typeface="+mj-lt"/>
              </a:rPr>
              <a:t>proximal</a:t>
            </a:r>
            <a:r>
              <a:rPr lang="pl-PL" sz="2200" dirty="0">
                <a:solidFill>
                  <a:srgbClr val="000000"/>
                </a:solidFill>
                <a:latin typeface="+mj-lt"/>
              </a:rPr>
              <a:t> </a:t>
            </a:r>
            <a:r>
              <a:rPr lang="pl-PL" sz="2200" dirty="0" err="1">
                <a:solidFill>
                  <a:srgbClr val="000000"/>
                </a:solidFill>
                <a:latin typeface="+mj-lt"/>
              </a:rPr>
              <a:t>weakness</a:t>
            </a:r>
            <a:r>
              <a:rPr lang="pl-PL" sz="2200" dirty="0">
                <a:solidFill>
                  <a:srgbClr val="000000"/>
                </a:solidFill>
                <a:latin typeface="+mj-lt"/>
              </a:rPr>
              <a:t>, </a:t>
            </a:r>
            <a:r>
              <a:rPr lang="pl-PL" sz="2200" dirty="0" err="1">
                <a:solidFill>
                  <a:srgbClr val="000000"/>
                </a:solidFill>
                <a:latin typeface="+mj-lt"/>
              </a:rPr>
              <a:t>bilateral</a:t>
            </a:r>
            <a:r>
              <a:rPr lang="pl-PL" sz="2200" dirty="0">
                <a:solidFill>
                  <a:srgbClr val="000000"/>
                </a:solidFill>
                <a:latin typeface="+mj-lt"/>
              </a:rPr>
              <a:t> triceps 3+/4-, no TIC OR </a:t>
            </a:r>
            <a:r>
              <a:rPr lang="pl-PL" sz="2200" dirty="0" err="1">
                <a:solidFill>
                  <a:srgbClr val="000000"/>
                </a:solidFill>
                <a:latin typeface="+mj-lt"/>
              </a:rPr>
              <a:t>asymmetrical</a:t>
            </a:r>
            <a:r>
              <a:rPr lang="pl-PL" sz="2200" dirty="0">
                <a:solidFill>
                  <a:srgbClr val="000000"/>
                </a:solidFill>
                <a:latin typeface="+mj-lt"/>
              </a:rPr>
              <a:t> </a:t>
            </a:r>
            <a:r>
              <a:rPr lang="pl-PL" sz="2200" dirty="0" err="1">
                <a:solidFill>
                  <a:srgbClr val="000000"/>
                </a:solidFill>
                <a:latin typeface="+mj-lt"/>
              </a:rPr>
              <a:t>upper</a:t>
            </a:r>
            <a:r>
              <a:rPr lang="pl-PL" sz="2200" dirty="0">
                <a:solidFill>
                  <a:srgbClr val="000000"/>
                </a:solidFill>
                <a:latin typeface="+mj-lt"/>
              </a:rPr>
              <a:t> </a:t>
            </a:r>
            <a:r>
              <a:rPr lang="pl-PL" sz="2200" dirty="0" err="1">
                <a:solidFill>
                  <a:srgbClr val="000000"/>
                </a:solidFill>
                <a:latin typeface="+mj-lt"/>
              </a:rPr>
              <a:t>extremities</a:t>
            </a:r>
            <a:r>
              <a:rPr lang="pl-PL" sz="2200" dirty="0">
                <a:solidFill>
                  <a:srgbClr val="000000"/>
                </a:solidFill>
                <a:latin typeface="+mj-lt"/>
              </a:rPr>
              <a:t>,  (</a:t>
            </a:r>
            <a:r>
              <a:rPr lang="pl-PL" sz="2200" dirty="0" err="1">
                <a:solidFill>
                  <a:srgbClr val="000000"/>
                </a:solidFill>
                <a:latin typeface="+mj-lt"/>
              </a:rPr>
              <a:t>muscle</a:t>
            </a:r>
            <a:r>
              <a:rPr lang="pl-PL" sz="2200" dirty="0">
                <a:solidFill>
                  <a:srgbClr val="000000"/>
                </a:solidFill>
                <a:latin typeface="+mj-lt"/>
              </a:rPr>
              <a:t> </a:t>
            </a:r>
            <a:r>
              <a:rPr lang="pl-PL" sz="2200" dirty="0" err="1">
                <a:solidFill>
                  <a:srgbClr val="000000"/>
                </a:solidFill>
                <a:latin typeface="+mj-lt"/>
              </a:rPr>
              <a:t>power</a:t>
            </a:r>
            <a:r>
              <a:rPr lang="pl-PL" sz="2200" dirty="0">
                <a:solidFill>
                  <a:srgbClr val="000000"/>
                </a:solidFill>
                <a:latin typeface="+mj-lt"/>
              </a:rPr>
              <a:t> </a:t>
            </a:r>
            <a:r>
              <a:rPr lang="pl-PL" sz="2200" dirty="0" err="1">
                <a:solidFill>
                  <a:srgbClr val="000000"/>
                </a:solidFill>
                <a:latin typeface="+mj-lt"/>
              </a:rPr>
              <a:t>impairment</a:t>
            </a:r>
            <a:r>
              <a:rPr lang="pl-PL" sz="2200" dirty="0">
                <a:solidFill>
                  <a:srgbClr val="000000"/>
                </a:solidFill>
                <a:latin typeface="+mj-lt"/>
              </a:rPr>
              <a:t>)</a:t>
            </a:r>
          </a:p>
          <a:p>
            <a:pPr algn="just"/>
            <a:r>
              <a:rPr lang="pl-PL" sz="2200" dirty="0" err="1">
                <a:solidFill>
                  <a:srgbClr val="000000"/>
                </a:solidFill>
                <a:latin typeface="+mj-lt"/>
              </a:rPr>
              <a:t>Around</a:t>
            </a:r>
            <a:r>
              <a:rPr lang="pl-PL" sz="2200" dirty="0">
                <a:solidFill>
                  <a:srgbClr val="000000"/>
                </a:solidFill>
                <a:latin typeface="+mj-lt"/>
              </a:rPr>
              <a:t> </a:t>
            </a:r>
            <a:r>
              <a:rPr lang="pl-PL" sz="2200" dirty="0" err="1">
                <a:solidFill>
                  <a:srgbClr val="000000"/>
                </a:solidFill>
                <a:latin typeface="+mj-lt"/>
              </a:rPr>
              <a:t>elbows</a:t>
            </a:r>
            <a:r>
              <a:rPr lang="pl-PL" sz="2200" dirty="0">
                <a:solidFill>
                  <a:srgbClr val="000000"/>
                </a:solidFill>
                <a:latin typeface="+mj-lt"/>
              </a:rPr>
              <a:t> </a:t>
            </a:r>
            <a:r>
              <a:rPr lang="pl-PL" sz="2200" dirty="0" err="1">
                <a:solidFill>
                  <a:srgbClr val="000000"/>
                </a:solidFill>
                <a:latin typeface="+mj-lt"/>
              </a:rPr>
              <a:t>amputation</a:t>
            </a:r>
            <a:r>
              <a:rPr lang="pl-PL" sz="2200" dirty="0">
                <a:solidFill>
                  <a:srgbClr val="000000"/>
                </a:solidFill>
                <a:latin typeface="+mj-lt"/>
              </a:rPr>
              <a:t> with TIC (Limb </a:t>
            </a:r>
            <a:r>
              <a:rPr lang="pl-PL" sz="2200" dirty="0" err="1">
                <a:solidFill>
                  <a:srgbClr val="000000"/>
                </a:solidFill>
                <a:latin typeface="+mj-lt"/>
              </a:rPr>
              <a:t>deficiency</a:t>
            </a:r>
            <a:r>
              <a:rPr lang="pl-PL" sz="2200" dirty="0">
                <a:solidFill>
                  <a:srgbClr val="000000"/>
                </a:solidFill>
                <a:latin typeface="+mj-lt"/>
              </a:rPr>
              <a:t>)</a:t>
            </a:r>
          </a:p>
          <a:p>
            <a:pPr algn="just"/>
            <a:r>
              <a:rPr lang="pl-PL" sz="2200" dirty="0">
                <a:solidFill>
                  <a:srgbClr val="000000"/>
                </a:solidFill>
                <a:latin typeface="+mj-lt"/>
              </a:rPr>
              <a:t>Good </a:t>
            </a:r>
            <a:r>
              <a:rPr lang="pl-PL" sz="2200" dirty="0" err="1">
                <a:solidFill>
                  <a:srgbClr val="000000"/>
                </a:solidFill>
                <a:latin typeface="+mj-lt"/>
              </a:rPr>
              <a:t>acceleration</a:t>
            </a:r>
            <a:endParaRPr lang="pl-PL" sz="2200" dirty="0">
              <a:solidFill>
                <a:srgbClr val="000000"/>
              </a:solidFill>
              <a:latin typeface="+mj-lt"/>
            </a:endParaRPr>
          </a:p>
          <a:p>
            <a:pPr algn="just"/>
            <a:r>
              <a:rPr lang="pl-PL" sz="2200" dirty="0">
                <a:solidFill>
                  <a:srgbClr val="000000"/>
                </a:solidFill>
                <a:latin typeface="+mj-lt"/>
              </a:rPr>
              <a:t>Good </a:t>
            </a:r>
            <a:r>
              <a:rPr lang="pl-PL" sz="2200" dirty="0" err="1">
                <a:solidFill>
                  <a:srgbClr val="000000"/>
                </a:solidFill>
                <a:latin typeface="+mj-lt"/>
              </a:rPr>
              <a:t>chair</a:t>
            </a:r>
            <a:r>
              <a:rPr lang="pl-PL" sz="2200" dirty="0">
                <a:solidFill>
                  <a:srgbClr val="000000"/>
                </a:solidFill>
                <a:latin typeface="+mj-lt"/>
              </a:rPr>
              <a:t> </a:t>
            </a:r>
            <a:r>
              <a:rPr lang="pl-PL" sz="2200" dirty="0" err="1">
                <a:solidFill>
                  <a:srgbClr val="000000"/>
                </a:solidFill>
                <a:latin typeface="+mj-lt"/>
              </a:rPr>
              <a:t>turning</a:t>
            </a:r>
            <a:r>
              <a:rPr lang="pl-PL" sz="2200" dirty="0">
                <a:solidFill>
                  <a:srgbClr val="000000"/>
                </a:solidFill>
                <a:latin typeface="+mj-lt"/>
              </a:rPr>
              <a:t> </a:t>
            </a:r>
            <a:r>
              <a:rPr lang="pl-PL" sz="2200" dirty="0" err="1">
                <a:solidFill>
                  <a:srgbClr val="000000"/>
                </a:solidFill>
                <a:latin typeface="+mj-lt"/>
              </a:rPr>
              <a:t>ability</a:t>
            </a:r>
            <a:r>
              <a:rPr lang="pl-PL" sz="2200" dirty="0">
                <a:solidFill>
                  <a:srgbClr val="000000"/>
                </a:solidFill>
                <a:latin typeface="+mj-lt"/>
              </a:rPr>
              <a:t>, </a:t>
            </a:r>
            <a:r>
              <a:rPr lang="pl-PL" sz="2200" dirty="0" err="1">
                <a:solidFill>
                  <a:srgbClr val="000000"/>
                </a:solidFill>
                <a:latin typeface="+mj-lt"/>
              </a:rPr>
              <a:t>multi-directional</a:t>
            </a:r>
            <a:r>
              <a:rPr lang="pl-PL" sz="2200" dirty="0">
                <a:solidFill>
                  <a:srgbClr val="000000"/>
                </a:solidFill>
                <a:latin typeface="+mj-lt"/>
              </a:rPr>
              <a:t> </a:t>
            </a:r>
            <a:r>
              <a:rPr lang="pl-PL" sz="2200" dirty="0" err="1">
                <a:solidFill>
                  <a:srgbClr val="000000"/>
                </a:solidFill>
                <a:latin typeface="+mj-lt"/>
              </a:rPr>
              <a:t>maneuvering</a:t>
            </a:r>
            <a:endParaRPr lang="pl-PL" sz="2200" dirty="0">
              <a:solidFill>
                <a:srgbClr val="000000"/>
              </a:solidFill>
              <a:latin typeface="+mj-lt"/>
            </a:endParaRPr>
          </a:p>
          <a:p>
            <a:pPr algn="just"/>
            <a:r>
              <a:rPr lang="pl-PL" sz="2200" dirty="0">
                <a:solidFill>
                  <a:srgbClr val="000000"/>
                </a:solidFill>
                <a:latin typeface="+mj-lt"/>
              </a:rPr>
              <a:t>Fair </a:t>
            </a:r>
            <a:r>
              <a:rPr lang="pl-PL" sz="2200" dirty="0" err="1">
                <a:solidFill>
                  <a:srgbClr val="000000"/>
                </a:solidFill>
                <a:latin typeface="+mj-lt"/>
              </a:rPr>
              <a:t>chest</a:t>
            </a:r>
            <a:r>
              <a:rPr lang="pl-PL" sz="2200" dirty="0">
                <a:solidFill>
                  <a:srgbClr val="000000"/>
                </a:solidFill>
                <a:latin typeface="+mj-lt"/>
              </a:rPr>
              <a:t> pass</a:t>
            </a:r>
          </a:p>
          <a:p>
            <a:pPr algn="just"/>
            <a:r>
              <a:rPr lang="pl-PL" sz="2200" dirty="0">
                <a:solidFill>
                  <a:srgbClr val="000000"/>
                </a:solidFill>
                <a:latin typeface="+mj-lt"/>
              </a:rPr>
              <a:t>In-</a:t>
            </a:r>
            <a:r>
              <a:rPr lang="pl-PL" sz="2200" dirty="0" err="1">
                <a:solidFill>
                  <a:srgbClr val="000000"/>
                </a:solidFill>
                <a:latin typeface="+mj-lt"/>
              </a:rPr>
              <a:t>bounder</a:t>
            </a:r>
            <a:r>
              <a:rPr lang="pl-PL" sz="2200" dirty="0">
                <a:solidFill>
                  <a:srgbClr val="000000"/>
                </a:solidFill>
                <a:latin typeface="+mj-lt"/>
              </a:rPr>
              <a:t>/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carrier</a:t>
            </a:r>
            <a:r>
              <a:rPr lang="pl-PL" sz="2200" dirty="0">
                <a:solidFill>
                  <a:srgbClr val="000000"/>
                </a:solidFill>
                <a:latin typeface="+mj-lt"/>
              </a:rPr>
              <a:t>, </a:t>
            </a:r>
            <a:r>
              <a:rPr lang="pl-PL" sz="2200" dirty="0" err="1">
                <a:solidFill>
                  <a:srgbClr val="000000"/>
                </a:solidFill>
                <a:latin typeface="+mj-lt"/>
              </a:rPr>
              <a:t>defensive</a:t>
            </a:r>
            <a:r>
              <a:rPr lang="pl-PL" sz="2200" dirty="0">
                <a:solidFill>
                  <a:srgbClr val="000000"/>
                </a:solidFill>
                <a:latin typeface="+mj-lt"/>
              </a:rPr>
              <a:t> </a:t>
            </a:r>
            <a:r>
              <a:rPr lang="pl-PL" sz="2200" dirty="0" err="1">
                <a:solidFill>
                  <a:srgbClr val="000000"/>
                </a:solidFill>
                <a:latin typeface="+mj-lt"/>
              </a:rPr>
              <a:t>chair</a:t>
            </a:r>
            <a:endParaRPr lang="pl-PL" sz="2200" dirty="0">
              <a:solidFill>
                <a:srgbClr val="000000"/>
              </a:solidFill>
              <a:latin typeface="+mj-lt"/>
            </a:endParaRPr>
          </a:p>
          <a:p>
            <a:pPr algn="just"/>
            <a:endParaRPr lang="pl-PL" sz="2200" dirty="0">
              <a:solidFill>
                <a:srgbClr val="000000"/>
              </a:solidFill>
              <a:latin typeface="+mj-lt"/>
            </a:endParaRPr>
          </a:p>
        </p:txBody>
      </p:sp>
      <p:sp>
        <p:nvSpPr>
          <p:cNvPr id="10" name="Tytuł 1">
            <a:extLst>
              <a:ext uri="{FF2B5EF4-FFF2-40B4-BE49-F238E27FC236}">
                <a16:creationId xmlns:a16="http://schemas.microsoft.com/office/drawing/2014/main" id="{0A524158-0045-4ED3-A200-2F367E884DE3}"/>
              </a:ext>
            </a:extLst>
          </p:cNvPr>
          <p:cNvSpPr>
            <a:spLocks noGrp="1"/>
          </p:cNvSpPr>
          <p:nvPr>
            <p:ph type="title"/>
          </p:nvPr>
        </p:nvSpPr>
        <p:spPr>
          <a:xfrm>
            <a:off x="427808" y="194669"/>
            <a:ext cx="4803636" cy="1311664"/>
          </a:xfrm>
        </p:spPr>
        <p:txBody>
          <a:bodyPr>
            <a:normAutofit/>
          </a:bodyPr>
          <a:lstStyle/>
          <a:p>
            <a:r>
              <a:rPr lang="pl-PL" b="1" dirty="0">
                <a:solidFill>
                  <a:schemeClr val="accent1">
                    <a:lumMod val="60000"/>
                    <a:lumOff val="40000"/>
                  </a:schemeClr>
                </a:solidFill>
              </a:rPr>
              <a:t>Class 1.5</a:t>
            </a:r>
          </a:p>
        </p:txBody>
      </p:sp>
      <p:pic>
        <p:nvPicPr>
          <p:cNvPr id="8" name="Obraz 7">
            <a:extLst>
              <a:ext uri="{FF2B5EF4-FFF2-40B4-BE49-F238E27FC236}">
                <a16:creationId xmlns:a16="http://schemas.microsoft.com/office/drawing/2014/main" id="{05D2C37C-27EC-4B41-8671-81C9AA86AFC2}"/>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1579223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5">
            <a:extLst>
              <a:ext uri="{FF2B5EF4-FFF2-40B4-BE49-F238E27FC236}">
                <a16:creationId xmlns:a16="http://schemas.microsoft.com/office/drawing/2014/main" id="{83343EED-D156-434D-A4DA-A0F471B43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2" r="22874"/>
          <a:stretch/>
        </p:blipFill>
        <p:spPr>
          <a:xfrm>
            <a:off x="6199908" y="0"/>
            <a:ext cx="599209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Symbol zastępczy zawartości 2">
            <a:extLst>
              <a:ext uri="{FF2B5EF4-FFF2-40B4-BE49-F238E27FC236}">
                <a16:creationId xmlns:a16="http://schemas.microsoft.com/office/drawing/2014/main" id="{1F3E3073-ACF6-4C62-982E-EED78630EB49}"/>
              </a:ext>
            </a:extLst>
          </p:cNvPr>
          <p:cNvSpPr>
            <a:spLocks noGrp="1"/>
          </p:cNvSpPr>
          <p:nvPr>
            <p:ph idx="1"/>
          </p:nvPr>
        </p:nvSpPr>
        <p:spPr>
          <a:xfrm>
            <a:off x="236219" y="1316183"/>
            <a:ext cx="5755873" cy="5300602"/>
          </a:xfrm>
        </p:spPr>
        <p:txBody>
          <a:bodyPr anchor="ctr">
            <a:noAutofit/>
          </a:bodyPr>
          <a:lstStyle/>
          <a:p>
            <a:pPr algn="just"/>
            <a:r>
              <a:rPr lang="pl-PL" sz="2200" dirty="0" err="1">
                <a:solidFill>
                  <a:srgbClr val="000000"/>
                </a:solidFill>
                <a:latin typeface="+mj-lt"/>
              </a:rPr>
              <a:t>Bilateral</a:t>
            </a:r>
            <a:r>
              <a:rPr lang="pl-PL" sz="2200" dirty="0">
                <a:solidFill>
                  <a:srgbClr val="000000"/>
                </a:solidFill>
                <a:latin typeface="+mj-lt"/>
              </a:rPr>
              <a:t> 2.0 </a:t>
            </a:r>
            <a:r>
              <a:rPr lang="pl-PL" sz="2200" dirty="0" err="1">
                <a:solidFill>
                  <a:srgbClr val="000000"/>
                </a:solidFill>
                <a:latin typeface="+mj-lt"/>
              </a:rPr>
              <a:t>arms</a:t>
            </a:r>
            <a:r>
              <a:rPr lang="pl-PL" sz="2200" dirty="0">
                <a:solidFill>
                  <a:srgbClr val="000000"/>
                </a:solidFill>
                <a:latin typeface="+mj-lt"/>
              </a:rPr>
              <a:t> OR </a:t>
            </a:r>
            <a:r>
              <a:rPr lang="pl-PL" sz="2200" dirty="0" err="1">
                <a:solidFill>
                  <a:srgbClr val="000000"/>
                </a:solidFill>
                <a:latin typeface="+mj-lt"/>
              </a:rPr>
              <a:t>asymmetrical</a:t>
            </a:r>
            <a:r>
              <a:rPr lang="pl-PL" sz="2200" dirty="0">
                <a:solidFill>
                  <a:srgbClr val="000000"/>
                </a:solidFill>
                <a:latin typeface="+mj-lt"/>
              </a:rPr>
              <a:t> </a:t>
            </a:r>
            <a:r>
              <a:rPr lang="pl-PL" sz="2200" dirty="0" err="1">
                <a:solidFill>
                  <a:srgbClr val="000000"/>
                </a:solidFill>
                <a:latin typeface="+mj-lt"/>
              </a:rPr>
              <a:t>arms</a:t>
            </a:r>
            <a:r>
              <a:rPr lang="pl-PL" sz="2200" dirty="0">
                <a:solidFill>
                  <a:srgbClr val="000000"/>
                </a:solidFill>
                <a:latin typeface="+mj-lt"/>
              </a:rPr>
              <a:t> OR </a:t>
            </a:r>
            <a:r>
              <a:rPr lang="pl-PL" sz="2200" dirty="0" err="1">
                <a:solidFill>
                  <a:srgbClr val="000000"/>
                </a:solidFill>
                <a:latin typeface="+mj-lt"/>
              </a:rPr>
              <a:t>combination</a:t>
            </a:r>
            <a:r>
              <a:rPr lang="pl-PL" sz="2200" dirty="0">
                <a:solidFill>
                  <a:srgbClr val="000000"/>
                </a:solidFill>
                <a:latin typeface="+mj-lt"/>
              </a:rPr>
              <a:t> with </a:t>
            </a:r>
            <a:r>
              <a:rPr lang="pl-PL" sz="2200" dirty="0" err="1">
                <a:solidFill>
                  <a:srgbClr val="000000"/>
                </a:solidFill>
                <a:latin typeface="+mj-lt"/>
              </a:rPr>
              <a:t>trunk</a:t>
            </a:r>
            <a:endParaRPr lang="pl-PL" sz="2200" dirty="0">
              <a:solidFill>
                <a:srgbClr val="000000"/>
              </a:solidFill>
              <a:latin typeface="+mj-lt"/>
            </a:endParaRPr>
          </a:p>
          <a:p>
            <a:pPr algn="just"/>
            <a:r>
              <a:rPr lang="pl-PL" sz="2200" dirty="0" err="1">
                <a:solidFill>
                  <a:srgbClr val="000000"/>
                </a:solidFill>
                <a:latin typeface="+mj-lt"/>
              </a:rPr>
              <a:t>Strong</a:t>
            </a:r>
            <a:r>
              <a:rPr lang="pl-PL" sz="2200" dirty="0">
                <a:solidFill>
                  <a:srgbClr val="000000"/>
                </a:solidFill>
                <a:latin typeface="+mj-lt"/>
              </a:rPr>
              <a:t> </a:t>
            </a:r>
            <a:r>
              <a:rPr lang="pl-PL" sz="2200" dirty="0" err="1">
                <a:solidFill>
                  <a:srgbClr val="000000"/>
                </a:solidFill>
                <a:latin typeface="+mj-lt"/>
              </a:rPr>
              <a:t>shoulder</a:t>
            </a:r>
            <a:r>
              <a:rPr lang="pl-PL" sz="2200" dirty="0">
                <a:solidFill>
                  <a:srgbClr val="000000"/>
                </a:solidFill>
                <a:latin typeface="+mj-lt"/>
              </a:rPr>
              <a:t> </a:t>
            </a:r>
            <a:r>
              <a:rPr lang="pl-PL" sz="2200" dirty="0" err="1">
                <a:solidFill>
                  <a:srgbClr val="000000"/>
                </a:solidFill>
                <a:latin typeface="+mj-lt"/>
              </a:rPr>
              <a:t>girdle</a:t>
            </a:r>
            <a:r>
              <a:rPr lang="pl-PL" sz="2200" dirty="0">
                <a:solidFill>
                  <a:srgbClr val="000000"/>
                </a:solidFill>
                <a:latin typeface="+mj-lt"/>
              </a:rPr>
              <a:t>, </a:t>
            </a:r>
            <a:r>
              <a:rPr lang="pl-PL" sz="2200" dirty="0" err="1">
                <a:solidFill>
                  <a:srgbClr val="000000"/>
                </a:solidFill>
                <a:latin typeface="+mj-lt"/>
              </a:rPr>
              <a:t>strong</a:t>
            </a:r>
            <a:r>
              <a:rPr lang="pl-PL" sz="2200" dirty="0">
                <a:solidFill>
                  <a:srgbClr val="000000"/>
                </a:solidFill>
                <a:latin typeface="+mj-lt"/>
              </a:rPr>
              <a:t> triceps, </a:t>
            </a:r>
            <a:r>
              <a:rPr lang="pl-PL" sz="2200" dirty="0" err="1">
                <a:solidFill>
                  <a:srgbClr val="000000"/>
                </a:solidFill>
                <a:latin typeface="+mj-lt"/>
              </a:rPr>
              <a:t>balanced</a:t>
            </a:r>
            <a:r>
              <a:rPr lang="pl-PL" sz="2200" dirty="0">
                <a:solidFill>
                  <a:srgbClr val="000000"/>
                </a:solidFill>
                <a:latin typeface="+mj-lt"/>
              </a:rPr>
              <a:t> </a:t>
            </a:r>
            <a:r>
              <a:rPr lang="pl-PL" sz="2200" dirty="0" err="1">
                <a:solidFill>
                  <a:srgbClr val="000000"/>
                </a:solidFill>
                <a:latin typeface="+mj-lt"/>
              </a:rPr>
              <a:t>wrist</a:t>
            </a:r>
            <a:r>
              <a:rPr lang="pl-PL" sz="2200" dirty="0">
                <a:solidFill>
                  <a:srgbClr val="000000"/>
                </a:solidFill>
                <a:latin typeface="+mj-lt"/>
              </a:rPr>
              <a:t> </a:t>
            </a:r>
            <a:r>
              <a:rPr lang="pl-PL" sz="2200" dirty="0" err="1">
                <a:solidFill>
                  <a:srgbClr val="000000"/>
                </a:solidFill>
                <a:latin typeface="+mj-lt"/>
              </a:rPr>
              <a:t>flex</a:t>
            </a:r>
            <a:r>
              <a:rPr lang="pl-PL" sz="2200" dirty="0">
                <a:solidFill>
                  <a:srgbClr val="000000"/>
                </a:solidFill>
                <a:latin typeface="+mj-lt"/>
              </a:rPr>
              <a:t>/</a:t>
            </a:r>
            <a:r>
              <a:rPr lang="pl-PL" sz="2200" dirty="0" err="1">
                <a:solidFill>
                  <a:srgbClr val="000000"/>
                </a:solidFill>
                <a:latin typeface="+mj-lt"/>
              </a:rPr>
              <a:t>ext</a:t>
            </a:r>
            <a:r>
              <a:rPr lang="pl-PL" sz="2200" dirty="0">
                <a:solidFill>
                  <a:srgbClr val="000000"/>
                </a:solidFill>
                <a:latin typeface="+mj-lt"/>
              </a:rPr>
              <a:t>, no TIC (</a:t>
            </a:r>
            <a:r>
              <a:rPr lang="pl-PL" sz="2200" dirty="0" err="1">
                <a:solidFill>
                  <a:srgbClr val="000000"/>
                </a:solidFill>
                <a:latin typeface="+mj-lt"/>
              </a:rPr>
              <a:t>muscle</a:t>
            </a:r>
            <a:r>
              <a:rPr lang="pl-PL" sz="2200" dirty="0">
                <a:solidFill>
                  <a:srgbClr val="000000"/>
                </a:solidFill>
                <a:latin typeface="+mj-lt"/>
              </a:rPr>
              <a:t> </a:t>
            </a:r>
            <a:r>
              <a:rPr lang="pl-PL" sz="2200" dirty="0" err="1">
                <a:solidFill>
                  <a:srgbClr val="000000"/>
                </a:solidFill>
                <a:latin typeface="+mj-lt"/>
              </a:rPr>
              <a:t>power</a:t>
            </a:r>
            <a:r>
              <a:rPr lang="pl-PL" sz="2200" dirty="0">
                <a:solidFill>
                  <a:srgbClr val="000000"/>
                </a:solidFill>
                <a:latin typeface="+mj-lt"/>
              </a:rPr>
              <a:t> </a:t>
            </a:r>
            <a:r>
              <a:rPr lang="pl-PL" sz="2200" dirty="0" err="1">
                <a:solidFill>
                  <a:srgbClr val="000000"/>
                </a:solidFill>
                <a:latin typeface="+mj-lt"/>
              </a:rPr>
              <a:t>impairment</a:t>
            </a:r>
            <a:r>
              <a:rPr lang="pl-PL" sz="2200" dirty="0">
                <a:solidFill>
                  <a:srgbClr val="000000"/>
                </a:solidFill>
                <a:latin typeface="+mj-lt"/>
              </a:rPr>
              <a:t>)</a:t>
            </a:r>
          </a:p>
          <a:p>
            <a:pPr algn="just"/>
            <a:r>
              <a:rPr lang="pl-PL" sz="2200" dirty="0">
                <a:solidFill>
                  <a:srgbClr val="000000"/>
                </a:solidFill>
                <a:latin typeface="+mj-lt"/>
              </a:rPr>
              <a:t>Above </a:t>
            </a:r>
            <a:r>
              <a:rPr lang="pl-PL" sz="2200" dirty="0" err="1">
                <a:solidFill>
                  <a:srgbClr val="000000"/>
                </a:solidFill>
                <a:latin typeface="+mj-lt"/>
              </a:rPr>
              <a:t>elbow</a:t>
            </a:r>
            <a:r>
              <a:rPr lang="pl-PL" sz="2200" dirty="0">
                <a:solidFill>
                  <a:srgbClr val="000000"/>
                </a:solidFill>
                <a:latin typeface="+mj-lt"/>
              </a:rPr>
              <a:t> </a:t>
            </a:r>
            <a:r>
              <a:rPr lang="pl-PL" sz="2200" dirty="0" err="1">
                <a:solidFill>
                  <a:srgbClr val="000000"/>
                </a:solidFill>
                <a:latin typeface="+mj-lt"/>
              </a:rPr>
              <a:t>amputation</a:t>
            </a:r>
            <a:r>
              <a:rPr lang="pl-PL" sz="2200" dirty="0">
                <a:solidFill>
                  <a:srgbClr val="000000"/>
                </a:solidFill>
                <a:latin typeface="+mj-lt"/>
              </a:rPr>
              <a:t> </a:t>
            </a:r>
            <a:r>
              <a:rPr lang="pl-PL" sz="2200" dirty="0" err="1">
                <a:solidFill>
                  <a:srgbClr val="000000"/>
                </a:solidFill>
                <a:latin typeface="+mj-lt"/>
              </a:rPr>
              <a:t>or</a:t>
            </a:r>
            <a:r>
              <a:rPr lang="pl-PL" sz="2200" dirty="0">
                <a:solidFill>
                  <a:srgbClr val="000000"/>
                </a:solidFill>
                <a:latin typeface="+mj-lt"/>
              </a:rPr>
              <a:t> </a:t>
            </a:r>
            <a:r>
              <a:rPr lang="pl-PL" sz="2200" dirty="0" err="1">
                <a:solidFill>
                  <a:srgbClr val="000000"/>
                </a:solidFill>
                <a:latin typeface="+mj-lt"/>
              </a:rPr>
              <a:t>below</a:t>
            </a:r>
            <a:r>
              <a:rPr lang="pl-PL" sz="2200" dirty="0">
                <a:solidFill>
                  <a:srgbClr val="000000"/>
                </a:solidFill>
                <a:latin typeface="+mj-lt"/>
              </a:rPr>
              <a:t> </a:t>
            </a:r>
            <a:r>
              <a:rPr lang="pl-PL" sz="2200" dirty="0" err="1">
                <a:solidFill>
                  <a:srgbClr val="000000"/>
                </a:solidFill>
                <a:latin typeface="+mj-lt"/>
              </a:rPr>
              <a:t>elbow</a:t>
            </a:r>
            <a:r>
              <a:rPr lang="pl-PL" sz="2200" dirty="0">
                <a:solidFill>
                  <a:srgbClr val="000000"/>
                </a:solidFill>
                <a:latin typeface="+mj-lt"/>
              </a:rPr>
              <a:t> </a:t>
            </a:r>
            <a:r>
              <a:rPr lang="pl-PL" sz="2200" dirty="0" err="1">
                <a:solidFill>
                  <a:srgbClr val="000000"/>
                </a:solidFill>
                <a:latin typeface="+mj-lt"/>
              </a:rPr>
              <a:t>amputation</a:t>
            </a:r>
            <a:r>
              <a:rPr lang="pl-PL" sz="2200" dirty="0">
                <a:solidFill>
                  <a:srgbClr val="000000"/>
                </a:solidFill>
                <a:latin typeface="+mj-lt"/>
              </a:rPr>
              <a:t> with TIC (Limb </a:t>
            </a:r>
            <a:r>
              <a:rPr lang="pl-PL" sz="2200" dirty="0" err="1">
                <a:solidFill>
                  <a:srgbClr val="000000"/>
                </a:solidFill>
                <a:latin typeface="+mj-lt"/>
              </a:rPr>
              <a:t>deficiency</a:t>
            </a:r>
            <a:r>
              <a:rPr lang="pl-PL" sz="2200" dirty="0">
                <a:solidFill>
                  <a:srgbClr val="000000"/>
                </a:solidFill>
                <a:latin typeface="+mj-lt"/>
              </a:rPr>
              <a:t>)</a:t>
            </a:r>
          </a:p>
          <a:p>
            <a:pPr algn="just"/>
            <a:r>
              <a:rPr lang="pl-PL" sz="2200" dirty="0">
                <a:solidFill>
                  <a:srgbClr val="000000"/>
                </a:solidFill>
                <a:latin typeface="+mj-lt"/>
              </a:rPr>
              <a:t>No/ </a:t>
            </a:r>
            <a:r>
              <a:rPr lang="pl-PL" sz="2200" dirty="0" err="1">
                <a:solidFill>
                  <a:srgbClr val="000000"/>
                </a:solidFill>
                <a:latin typeface="+mj-lt"/>
              </a:rPr>
              <a:t>little</a:t>
            </a:r>
            <a:r>
              <a:rPr lang="pl-PL" sz="2200" dirty="0">
                <a:solidFill>
                  <a:srgbClr val="000000"/>
                </a:solidFill>
                <a:latin typeface="+mj-lt"/>
              </a:rPr>
              <a:t> </a:t>
            </a:r>
            <a:r>
              <a:rPr lang="pl-PL" sz="2200" dirty="0" err="1">
                <a:solidFill>
                  <a:srgbClr val="000000"/>
                </a:solidFill>
                <a:latin typeface="+mj-lt"/>
              </a:rPr>
              <a:t>hand</a:t>
            </a:r>
            <a:r>
              <a:rPr lang="pl-PL" sz="2200" dirty="0">
                <a:solidFill>
                  <a:srgbClr val="000000"/>
                </a:solidFill>
                <a:latin typeface="+mj-lt"/>
              </a:rPr>
              <a:t> </a:t>
            </a:r>
            <a:r>
              <a:rPr lang="pl-PL" sz="2200" dirty="0" err="1">
                <a:solidFill>
                  <a:srgbClr val="000000"/>
                </a:solidFill>
                <a:latin typeface="+mj-lt"/>
              </a:rPr>
              <a:t>function</a:t>
            </a:r>
            <a:endParaRPr lang="pl-PL" sz="2200" dirty="0">
              <a:solidFill>
                <a:srgbClr val="000000"/>
              </a:solidFill>
              <a:latin typeface="+mj-lt"/>
            </a:endParaRPr>
          </a:p>
          <a:p>
            <a:pPr algn="just"/>
            <a:r>
              <a:rPr lang="pl-PL"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chair</a:t>
            </a:r>
            <a:r>
              <a:rPr lang="pl-PL" sz="2200" dirty="0">
                <a:solidFill>
                  <a:srgbClr val="000000"/>
                </a:solidFill>
                <a:latin typeface="+mj-lt"/>
              </a:rPr>
              <a:t> </a:t>
            </a:r>
            <a:r>
              <a:rPr lang="pl-PL" sz="2200" dirty="0" err="1">
                <a:solidFill>
                  <a:srgbClr val="000000"/>
                </a:solidFill>
                <a:latin typeface="+mj-lt"/>
              </a:rPr>
              <a:t>skills</a:t>
            </a:r>
            <a:endParaRPr lang="pl-PL" sz="2200" dirty="0">
              <a:solidFill>
                <a:srgbClr val="000000"/>
              </a:solidFill>
              <a:latin typeface="+mj-lt"/>
            </a:endParaRPr>
          </a:p>
          <a:p>
            <a:pPr algn="just"/>
            <a:r>
              <a:rPr lang="pl-PL" sz="2200" dirty="0" err="1">
                <a:solidFill>
                  <a:srgbClr val="000000"/>
                </a:solidFill>
                <a:latin typeface="+mj-lt"/>
              </a:rPr>
              <a:t>Strong</a:t>
            </a:r>
            <a:r>
              <a:rPr lang="pl-PL" sz="2200" dirty="0">
                <a:solidFill>
                  <a:srgbClr val="000000"/>
                </a:solidFill>
                <a:latin typeface="+mj-lt"/>
              </a:rPr>
              <a:t> </a:t>
            </a:r>
            <a:r>
              <a:rPr lang="pl-PL" sz="2200" dirty="0" err="1">
                <a:solidFill>
                  <a:srgbClr val="000000"/>
                </a:solidFill>
                <a:latin typeface="+mj-lt"/>
              </a:rPr>
              <a:t>chest</a:t>
            </a:r>
            <a:r>
              <a:rPr lang="pl-PL" sz="2200" dirty="0">
                <a:solidFill>
                  <a:srgbClr val="000000"/>
                </a:solidFill>
                <a:latin typeface="+mj-lt"/>
              </a:rPr>
              <a:t> pass, </a:t>
            </a:r>
            <a:r>
              <a:rPr lang="pl-PL" sz="2200" dirty="0" err="1">
                <a:solidFill>
                  <a:srgbClr val="000000"/>
                </a:solidFill>
                <a:latin typeface="+mj-lt"/>
              </a:rPr>
              <a:t>overhead</a:t>
            </a:r>
            <a:r>
              <a:rPr lang="pl-PL" sz="2200" dirty="0">
                <a:solidFill>
                  <a:srgbClr val="000000"/>
                </a:solidFill>
                <a:latin typeface="+mj-lt"/>
              </a:rPr>
              <a:t> </a:t>
            </a:r>
            <a:r>
              <a:rPr lang="pl-PL" sz="2200" dirty="0" err="1">
                <a:solidFill>
                  <a:srgbClr val="000000"/>
                </a:solidFill>
                <a:latin typeface="+mj-lt"/>
              </a:rPr>
              <a:t>two</a:t>
            </a:r>
            <a:r>
              <a:rPr lang="pl-PL" sz="2200" dirty="0">
                <a:solidFill>
                  <a:srgbClr val="000000"/>
                </a:solidFill>
                <a:latin typeface="+mj-lt"/>
              </a:rPr>
              <a:t> </a:t>
            </a:r>
            <a:r>
              <a:rPr lang="pl-PL" sz="2200" dirty="0" err="1">
                <a:solidFill>
                  <a:srgbClr val="000000"/>
                </a:solidFill>
                <a:latin typeface="+mj-lt"/>
              </a:rPr>
              <a:t>handed</a:t>
            </a:r>
            <a:r>
              <a:rPr lang="pl-PL" sz="2200" dirty="0">
                <a:solidFill>
                  <a:srgbClr val="000000"/>
                </a:solidFill>
                <a:latin typeface="+mj-lt"/>
              </a:rPr>
              <a:t> pass</a:t>
            </a:r>
          </a:p>
          <a:p>
            <a:pPr algn="just"/>
            <a:r>
              <a:rPr lang="pl-PL" sz="2200" dirty="0" err="1">
                <a:solidFill>
                  <a:srgbClr val="000000"/>
                </a:solidFill>
                <a:latin typeface="+mj-lt"/>
              </a:rPr>
              <a:t>Poor</a:t>
            </a:r>
            <a:r>
              <a:rPr lang="pl-PL" sz="2200" dirty="0">
                <a:solidFill>
                  <a:srgbClr val="000000"/>
                </a:solidFill>
                <a:latin typeface="+mj-lt"/>
              </a:rPr>
              <a:t> one </a:t>
            </a:r>
            <a:r>
              <a:rPr lang="pl-PL" sz="2200" dirty="0" err="1">
                <a:solidFill>
                  <a:srgbClr val="000000"/>
                </a:solidFill>
                <a:latin typeface="+mj-lt"/>
              </a:rPr>
              <a:t>handed</a:t>
            </a:r>
            <a:r>
              <a:rPr lang="pl-PL" sz="2200" dirty="0">
                <a:solidFill>
                  <a:srgbClr val="000000"/>
                </a:solidFill>
                <a:latin typeface="+mj-lt"/>
              </a:rPr>
              <a:t> pass</a:t>
            </a:r>
          </a:p>
          <a:p>
            <a:pPr algn="just"/>
            <a:r>
              <a:rPr lang="pl-PL" sz="2200" dirty="0" err="1">
                <a:solidFill>
                  <a:srgbClr val="000000"/>
                </a:solidFill>
                <a:latin typeface="+mj-lt"/>
              </a:rPr>
              <a:t>Strong</a:t>
            </a:r>
            <a:r>
              <a:rPr lang="pl-PL" sz="2200" dirty="0">
                <a:solidFill>
                  <a:srgbClr val="000000"/>
                </a:solidFill>
                <a:latin typeface="+mj-lt"/>
              </a:rPr>
              <a:t> </a:t>
            </a:r>
            <a:r>
              <a:rPr lang="pl-PL" sz="2200" dirty="0" err="1">
                <a:solidFill>
                  <a:srgbClr val="000000"/>
                </a:solidFill>
                <a:latin typeface="+mj-lt"/>
              </a:rPr>
              <a:t>when</a:t>
            </a:r>
            <a:r>
              <a:rPr lang="pl-PL" sz="2200" dirty="0">
                <a:solidFill>
                  <a:srgbClr val="000000"/>
                </a:solidFill>
                <a:latin typeface="+mj-lt"/>
              </a:rPr>
              <a:t> </a:t>
            </a:r>
            <a:r>
              <a:rPr lang="pl-PL" sz="2200" dirty="0" err="1">
                <a:solidFill>
                  <a:srgbClr val="000000"/>
                </a:solidFill>
                <a:latin typeface="+mj-lt"/>
              </a:rPr>
              <a:t>picking</a:t>
            </a:r>
            <a:endParaRPr lang="pl-PL" sz="2200" dirty="0">
              <a:solidFill>
                <a:srgbClr val="000000"/>
              </a:solidFill>
              <a:latin typeface="+mj-lt"/>
            </a:endParaRPr>
          </a:p>
          <a:p>
            <a:pPr algn="just"/>
            <a:r>
              <a:rPr lang="de-DE" sz="2200" dirty="0" err="1">
                <a:solidFill>
                  <a:srgbClr val="000000"/>
                </a:solidFill>
                <a:latin typeface="+mj-lt"/>
              </a:rPr>
              <a:t>Good</a:t>
            </a:r>
            <a:r>
              <a:rPr lang="pl-PL" sz="2200" dirty="0">
                <a:solidFill>
                  <a:srgbClr val="000000"/>
                </a:solidFill>
                <a:latin typeface="+mj-lt"/>
              </a:rPr>
              <a:t>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security</a:t>
            </a:r>
            <a:endParaRPr lang="pl-PL" sz="2200" dirty="0">
              <a:solidFill>
                <a:srgbClr val="000000"/>
              </a:solidFill>
              <a:latin typeface="+mj-lt"/>
            </a:endParaRPr>
          </a:p>
          <a:p>
            <a:pPr algn="just"/>
            <a:r>
              <a:rPr lang="pl-PL" sz="2200" dirty="0">
                <a:solidFill>
                  <a:srgbClr val="000000"/>
                </a:solidFill>
                <a:latin typeface="+mj-lt"/>
              </a:rPr>
              <a:t>Ball </a:t>
            </a:r>
            <a:r>
              <a:rPr lang="pl-PL" sz="2200" dirty="0" err="1">
                <a:solidFill>
                  <a:srgbClr val="000000"/>
                </a:solidFill>
                <a:latin typeface="+mj-lt"/>
              </a:rPr>
              <a:t>carrier</a:t>
            </a:r>
            <a:endParaRPr lang="pl-PL" sz="2200" dirty="0">
              <a:solidFill>
                <a:srgbClr val="000000"/>
              </a:solidFill>
              <a:latin typeface="+mj-lt"/>
            </a:endParaRPr>
          </a:p>
        </p:txBody>
      </p:sp>
      <p:sp>
        <p:nvSpPr>
          <p:cNvPr id="10" name="Tytuł 1">
            <a:extLst>
              <a:ext uri="{FF2B5EF4-FFF2-40B4-BE49-F238E27FC236}">
                <a16:creationId xmlns:a16="http://schemas.microsoft.com/office/drawing/2014/main" id="{0A524158-0045-4ED3-A200-2F367E884DE3}"/>
              </a:ext>
            </a:extLst>
          </p:cNvPr>
          <p:cNvSpPr>
            <a:spLocks noGrp="1"/>
          </p:cNvSpPr>
          <p:nvPr>
            <p:ph type="title"/>
          </p:nvPr>
        </p:nvSpPr>
        <p:spPr>
          <a:xfrm>
            <a:off x="427808" y="194669"/>
            <a:ext cx="4803636" cy="1311664"/>
          </a:xfrm>
        </p:spPr>
        <p:txBody>
          <a:bodyPr>
            <a:normAutofit/>
          </a:bodyPr>
          <a:lstStyle/>
          <a:p>
            <a:r>
              <a:rPr lang="pl-PL" b="1" dirty="0">
                <a:solidFill>
                  <a:schemeClr val="accent1">
                    <a:lumMod val="60000"/>
                    <a:lumOff val="40000"/>
                  </a:schemeClr>
                </a:solidFill>
              </a:rPr>
              <a:t>Class 2.0</a:t>
            </a:r>
          </a:p>
        </p:txBody>
      </p:sp>
      <p:pic>
        <p:nvPicPr>
          <p:cNvPr id="8" name="Obraz 7">
            <a:extLst>
              <a:ext uri="{FF2B5EF4-FFF2-40B4-BE49-F238E27FC236}">
                <a16:creationId xmlns:a16="http://schemas.microsoft.com/office/drawing/2014/main" id="{EAEBC1DB-BE48-463D-8A0F-C505BB3FF401}"/>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4026913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AE5886C-641D-4BAB-AD78-F62E84D5F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8" b="288"/>
          <a:stretch/>
        </p:blipFill>
        <p:spPr bwMode="auto">
          <a:xfrm>
            <a:off x="5795002" y="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Symbol zastępczy zawartości 2">
            <a:extLst>
              <a:ext uri="{FF2B5EF4-FFF2-40B4-BE49-F238E27FC236}">
                <a16:creationId xmlns:a16="http://schemas.microsoft.com/office/drawing/2014/main" id="{834D62BD-5877-4F1B-80DD-A67BE0E223A5}"/>
              </a:ext>
            </a:extLst>
          </p:cNvPr>
          <p:cNvSpPr>
            <a:spLocks noGrp="1"/>
          </p:cNvSpPr>
          <p:nvPr>
            <p:ph idx="1"/>
          </p:nvPr>
        </p:nvSpPr>
        <p:spPr>
          <a:xfrm>
            <a:off x="427503" y="1417320"/>
            <a:ext cx="5084297" cy="4643653"/>
          </a:xfrm>
        </p:spPr>
        <p:txBody>
          <a:bodyPr anchor="ctr">
            <a:normAutofit lnSpcReduction="10000"/>
          </a:bodyPr>
          <a:lstStyle/>
          <a:p>
            <a:pPr algn="just"/>
            <a:r>
              <a:rPr lang="pl-PL" sz="2200" dirty="0" err="1">
                <a:solidFill>
                  <a:srgbClr val="000000"/>
                </a:solidFill>
                <a:latin typeface="+mj-lt"/>
              </a:rPr>
              <a:t>Bilateral</a:t>
            </a:r>
            <a:r>
              <a:rPr lang="pl-PL" sz="2200" dirty="0">
                <a:solidFill>
                  <a:srgbClr val="000000"/>
                </a:solidFill>
                <a:latin typeface="+mj-lt"/>
              </a:rPr>
              <a:t> 2.5 </a:t>
            </a:r>
            <a:r>
              <a:rPr lang="pl-PL" sz="2200" dirty="0" err="1">
                <a:solidFill>
                  <a:srgbClr val="000000"/>
                </a:solidFill>
                <a:latin typeface="+mj-lt"/>
              </a:rPr>
              <a:t>hands</a:t>
            </a:r>
            <a:r>
              <a:rPr lang="pl-PL" sz="2200" dirty="0">
                <a:solidFill>
                  <a:srgbClr val="000000"/>
                </a:solidFill>
                <a:latin typeface="+mj-lt"/>
              </a:rPr>
              <a:t> OR </a:t>
            </a:r>
            <a:r>
              <a:rPr lang="pl-PL" sz="2200" dirty="0" err="1">
                <a:solidFill>
                  <a:srgbClr val="000000"/>
                </a:solidFill>
                <a:latin typeface="+mj-lt"/>
              </a:rPr>
              <a:t>asymmetrical</a:t>
            </a:r>
            <a:r>
              <a:rPr lang="pl-PL" sz="2200" dirty="0">
                <a:solidFill>
                  <a:srgbClr val="000000"/>
                </a:solidFill>
                <a:latin typeface="+mj-lt"/>
              </a:rPr>
              <a:t> </a:t>
            </a:r>
            <a:r>
              <a:rPr lang="pl-PL" sz="2200" dirty="0" err="1">
                <a:solidFill>
                  <a:srgbClr val="000000"/>
                </a:solidFill>
                <a:latin typeface="+mj-lt"/>
              </a:rPr>
              <a:t>hands</a:t>
            </a:r>
            <a:r>
              <a:rPr lang="pl-PL" sz="2200" dirty="0">
                <a:solidFill>
                  <a:srgbClr val="000000"/>
                </a:solidFill>
                <a:latin typeface="+mj-lt"/>
              </a:rPr>
              <a:t> OR </a:t>
            </a:r>
            <a:r>
              <a:rPr lang="pl-PL" sz="2200" dirty="0" err="1">
                <a:solidFill>
                  <a:srgbClr val="000000"/>
                </a:solidFill>
                <a:latin typeface="+mj-lt"/>
              </a:rPr>
              <a:t>combination</a:t>
            </a:r>
            <a:r>
              <a:rPr lang="pl-PL" sz="2200" dirty="0">
                <a:solidFill>
                  <a:srgbClr val="000000"/>
                </a:solidFill>
                <a:latin typeface="+mj-lt"/>
              </a:rPr>
              <a:t> with </a:t>
            </a:r>
            <a:r>
              <a:rPr lang="pl-PL" sz="2200" dirty="0" err="1">
                <a:solidFill>
                  <a:srgbClr val="000000"/>
                </a:solidFill>
                <a:latin typeface="+mj-lt"/>
              </a:rPr>
              <a:t>trunk</a:t>
            </a:r>
            <a:endParaRPr lang="pl-PL" sz="2200" dirty="0">
              <a:solidFill>
                <a:srgbClr val="000000"/>
              </a:solidFill>
              <a:latin typeface="+mj-lt"/>
            </a:endParaRPr>
          </a:p>
          <a:p>
            <a:pPr algn="just"/>
            <a:r>
              <a:rPr lang="pl-PL" sz="2200" dirty="0" err="1">
                <a:solidFill>
                  <a:srgbClr val="000000"/>
                </a:solidFill>
                <a:latin typeface="+mj-lt"/>
              </a:rPr>
              <a:t>Strong</a:t>
            </a:r>
            <a:r>
              <a:rPr lang="pl-PL" sz="2200" dirty="0">
                <a:solidFill>
                  <a:srgbClr val="000000"/>
                </a:solidFill>
                <a:latin typeface="+mj-lt"/>
              </a:rPr>
              <a:t> </a:t>
            </a:r>
            <a:r>
              <a:rPr lang="pl-PL" sz="2200" dirty="0" err="1">
                <a:solidFill>
                  <a:srgbClr val="000000"/>
                </a:solidFill>
                <a:latin typeface="+mj-lt"/>
              </a:rPr>
              <a:t>wrist</a:t>
            </a:r>
            <a:r>
              <a:rPr lang="pl-PL" sz="2200" dirty="0">
                <a:solidFill>
                  <a:srgbClr val="000000"/>
                </a:solidFill>
                <a:latin typeface="+mj-lt"/>
              </a:rPr>
              <a:t>, </a:t>
            </a:r>
            <a:r>
              <a:rPr lang="pl-PL" sz="2200" dirty="0" err="1">
                <a:solidFill>
                  <a:srgbClr val="000000"/>
                </a:solidFill>
                <a:latin typeface="+mj-lt"/>
              </a:rPr>
              <a:t>balanced</a:t>
            </a:r>
            <a:r>
              <a:rPr lang="pl-PL" sz="2200" dirty="0">
                <a:solidFill>
                  <a:srgbClr val="000000"/>
                </a:solidFill>
                <a:latin typeface="+mj-lt"/>
              </a:rPr>
              <a:t> </a:t>
            </a:r>
            <a:r>
              <a:rPr lang="pl-PL" sz="2200" dirty="0" err="1">
                <a:solidFill>
                  <a:srgbClr val="000000"/>
                </a:solidFill>
                <a:latin typeface="+mj-lt"/>
              </a:rPr>
              <a:t>fingers</a:t>
            </a:r>
            <a:r>
              <a:rPr lang="pl-PL" sz="2200" dirty="0">
                <a:solidFill>
                  <a:srgbClr val="000000"/>
                </a:solidFill>
                <a:latin typeface="+mj-lt"/>
              </a:rPr>
              <a:t> </a:t>
            </a:r>
            <a:r>
              <a:rPr lang="pl-PL" sz="2200" dirty="0" err="1">
                <a:solidFill>
                  <a:srgbClr val="000000"/>
                </a:solidFill>
                <a:latin typeface="+mj-lt"/>
              </a:rPr>
              <a:t>flex</a:t>
            </a:r>
            <a:r>
              <a:rPr lang="pl-PL" sz="2200" dirty="0">
                <a:solidFill>
                  <a:srgbClr val="000000"/>
                </a:solidFill>
                <a:latin typeface="+mj-lt"/>
              </a:rPr>
              <a:t>/</a:t>
            </a:r>
            <a:r>
              <a:rPr lang="pl-PL" sz="2200" dirty="0" err="1">
                <a:solidFill>
                  <a:srgbClr val="000000"/>
                </a:solidFill>
                <a:latin typeface="+mj-lt"/>
              </a:rPr>
              <a:t>ext</a:t>
            </a:r>
            <a:r>
              <a:rPr lang="pl-PL" sz="2200" dirty="0">
                <a:solidFill>
                  <a:srgbClr val="000000"/>
                </a:solidFill>
                <a:latin typeface="+mj-lt"/>
              </a:rPr>
              <a:t> </a:t>
            </a:r>
            <a:r>
              <a:rPr lang="pl-PL" sz="2200" dirty="0" err="1">
                <a:solidFill>
                  <a:srgbClr val="000000"/>
                </a:solidFill>
                <a:latin typeface="+mj-lt"/>
              </a:rPr>
              <a:t>without</a:t>
            </a:r>
            <a:r>
              <a:rPr lang="pl-PL" sz="2200" dirty="0">
                <a:solidFill>
                  <a:srgbClr val="000000"/>
                </a:solidFill>
                <a:latin typeface="+mj-lt"/>
              </a:rPr>
              <a:t> </a:t>
            </a:r>
            <a:r>
              <a:rPr lang="pl-PL" sz="2200" dirty="0" err="1">
                <a:solidFill>
                  <a:srgbClr val="000000"/>
                </a:solidFill>
                <a:latin typeface="+mj-lt"/>
              </a:rPr>
              <a:t>true</a:t>
            </a:r>
            <a:r>
              <a:rPr lang="pl-PL" sz="2200" dirty="0">
                <a:solidFill>
                  <a:srgbClr val="000000"/>
                </a:solidFill>
                <a:latin typeface="+mj-lt"/>
              </a:rPr>
              <a:t> </a:t>
            </a:r>
            <a:r>
              <a:rPr lang="pl-PL" sz="2200" dirty="0" err="1">
                <a:solidFill>
                  <a:srgbClr val="000000"/>
                </a:solidFill>
                <a:latin typeface="+mj-lt"/>
              </a:rPr>
              <a:t>grasp-release</a:t>
            </a:r>
            <a:r>
              <a:rPr lang="pl-PL" sz="2200" dirty="0">
                <a:solidFill>
                  <a:srgbClr val="000000"/>
                </a:solidFill>
                <a:latin typeface="+mj-lt"/>
              </a:rPr>
              <a:t> (</a:t>
            </a:r>
            <a:r>
              <a:rPr lang="pl-PL" sz="2200" dirty="0" err="1">
                <a:solidFill>
                  <a:srgbClr val="000000"/>
                </a:solidFill>
                <a:latin typeface="+mj-lt"/>
              </a:rPr>
              <a:t>muscle</a:t>
            </a:r>
            <a:r>
              <a:rPr lang="pl-PL" sz="2200" dirty="0">
                <a:solidFill>
                  <a:srgbClr val="000000"/>
                </a:solidFill>
                <a:latin typeface="+mj-lt"/>
              </a:rPr>
              <a:t> </a:t>
            </a:r>
            <a:r>
              <a:rPr lang="pl-PL" sz="2200" dirty="0" err="1">
                <a:solidFill>
                  <a:srgbClr val="000000"/>
                </a:solidFill>
                <a:latin typeface="+mj-lt"/>
              </a:rPr>
              <a:t>power</a:t>
            </a:r>
            <a:r>
              <a:rPr lang="pl-PL" sz="2200" dirty="0">
                <a:solidFill>
                  <a:srgbClr val="000000"/>
                </a:solidFill>
                <a:latin typeface="+mj-lt"/>
              </a:rPr>
              <a:t> </a:t>
            </a:r>
            <a:r>
              <a:rPr lang="pl-PL" sz="2200" dirty="0" err="1">
                <a:solidFill>
                  <a:srgbClr val="000000"/>
                </a:solidFill>
                <a:latin typeface="+mj-lt"/>
              </a:rPr>
              <a:t>impairment</a:t>
            </a:r>
            <a:r>
              <a:rPr lang="pl-PL" sz="2200" dirty="0">
                <a:solidFill>
                  <a:srgbClr val="000000"/>
                </a:solidFill>
                <a:latin typeface="+mj-lt"/>
              </a:rPr>
              <a:t>)</a:t>
            </a:r>
          </a:p>
          <a:p>
            <a:pPr algn="just"/>
            <a:r>
              <a:rPr lang="pl-PL" sz="2200" dirty="0" err="1">
                <a:solidFill>
                  <a:srgbClr val="000000"/>
                </a:solidFill>
                <a:latin typeface="+mj-lt"/>
              </a:rPr>
              <a:t>Below</a:t>
            </a:r>
            <a:r>
              <a:rPr lang="pl-PL" sz="2200" dirty="0">
                <a:solidFill>
                  <a:srgbClr val="000000"/>
                </a:solidFill>
                <a:latin typeface="+mj-lt"/>
              </a:rPr>
              <a:t> </a:t>
            </a:r>
            <a:r>
              <a:rPr lang="pl-PL" sz="2200" dirty="0" err="1">
                <a:solidFill>
                  <a:srgbClr val="000000"/>
                </a:solidFill>
                <a:latin typeface="+mj-lt"/>
              </a:rPr>
              <a:t>elbow</a:t>
            </a:r>
            <a:r>
              <a:rPr lang="pl-PL" sz="2200" dirty="0">
                <a:solidFill>
                  <a:srgbClr val="000000"/>
                </a:solidFill>
                <a:latin typeface="+mj-lt"/>
              </a:rPr>
              <a:t> </a:t>
            </a:r>
            <a:r>
              <a:rPr lang="pl-PL" sz="2200" dirty="0" err="1">
                <a:solidFill>
                  <a:srgbClr val="000000"/>
                </a:solidFill>
                <a:latin typeface="+mj-lt"/>
              </a:rPr>
              <a:t>or</a:t>
            </a:r>
            <a:r>
              <a:rPr lang="pl-PL" sz="2200" dirty="0">
                <a:solidFill>
                  <a:srgbClr val="000000"/>
                </a:solidFill>
                <a:latin typeface="+mj-lt"/>
              </a:rPr>
              <a:t> </a:t>
            </a:r>
            <a:r>
              <a:rPr lang="pl-PL" sz="2200" dirty="0" err="1">
                <a:solidFill>
                  <a:srgbClr val="000000"/>
                </a:solidFill>
                <a:latin typeface="+mj-lt"/>
              </a:rPr>
              <a:t>around</a:t>
            </a:r>
            <a:r>
              <a:rPr lang="pl-PL" sz="2200" dirty="0">
                <a:solidFill>
                  <a:srgbClr val="000000"/>
                </a:solidFill>
                <a:latin typeface="+mj-lt"/>
              </a:rPr>
              <a:t> palm </a:t>
            </a:r>
            <a:r>
              <a:rPr lang="pl-PL" sz="2200" dirty="0" err="1">
                <a:solidFill>
                  <a:srgbClr val="000000"/>
                </a:solidFill>
                <a:latin typeface="+mj-lt"/>
              </a:rPr>
              <a:t>amputation</a:t>
            </a:r>
            <a:r>
              <a:rPr lang="pl-PL" sz="2200" dirty="0">
                <a:solidFill>
                  <a:srgbClr val="000000"/>
                </a:solidFill>
                <a:latin typeface="+mj-lt"/>
              </a:rPr>
              <a:t> with TIC (limb </a:t>
            </a:r>
            <a:r>
              <a:rPr lang="pl-PL" sz="2200" dirty="0" err="1">
                <a:solidFill>
                  <a:srgbClr val="000000"/>
                </a:solidFill>
                <a:latin typeface="+mj-lt"/>
              </a:rPr>
              <a:t>deficiency</a:t>
            </a:r>
            <a:r>
              <a:rPr lang="pl-PL" sz="2200" dirty="0">
                <a:solidFill>
                  <a:srgbClr val="000000"/>
                </a:solidFill>
                <a:latin typeface="+mj-lt"/>
              </a:rPr>
              <a:t>)</a:t>
            </a:r>
          </a:p>
          <a:p>
            <a:pPr algn="just"/>
            <a:r>
              <a:rPr lang="pl-PL"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chair</a:t>
            </a:r>
            <a:r>
              <a:rPr lang="pl-PL" sz="2200" dirty="0">
                <a:solidFill>
                  <a:srgbClr val="000000"/>
                </a:solidFill>
                <a:latin typeface="+mj-lt"/>
              </a:rPr>
              <a:t> </a:t>
            </a:r>
            <a:r>
              <a:rPr lang="pl-PL" sz="2200" dirty="0" err="1">
                <a:solidFill>
                  <a:srgbClr val="000000"/>
                </a:solidFill>
                <a:latin typeface="+mj-lt"/>
              </a:rPr>
              <a:t>skills</a:t>
            </a:r>
            <a:endParaRPr lang="pl-PL" sz="2200" dirty="0">
              <a:solidFill>
                <a:srgbClr val="000000"/>
              </a:solidFill>
              <a:latin typeface="+mj-lt"/>
            </a:endParaRPr>
          </a:p>
          <a:p>
            <a:pPr algn="just"/>
            <a:r>
              <a:rPr lang="pl-PL" sz="2200" dirty="0" err="1">
                <a:solidFill>
                  <a:srgbClr val="000000"/>
                </a:solidFill>
                <a:latin typeface="+mj-lt"/>
              </a:rPr>
              <a:t>Strong</a:t>
            </a:r>
            <a:r>
              <a:rPr lang="pl-PL" sz="2200" dirty="0">
                <a:solidFill>
                  <a:srgbClr val="000000"/>
                </a:solidFill>
                <a:latin typeface="+mj-lt"/>
              </a:rPr>
              <a:t> </a:t>
            </a:r>
            <a:r>
              <a:rPr lang="pl-PL" sz="2200" dirty="0" err="1">
                <a:solidFill>
                  <a:srgbClr val="000000"/>
                </a:solidFill>
                <a:latin typeface="+mj-lt"/>
              </a:rPr>
              <a:t>chest</a:t>
            </a:r>
            <a:r>
              <a:rPr lang="pl-PL" sz="2200" dirty="0">
                <a:solidFill>
                  <a:srgbClr val="000000"/>
                </a:solidFill>
                <a:latin typeface="+mj-lt"/>
              </a:rPr>
              <a:t> pass, </a:t>
            </a:r>
            <a:r>
              <a:rPr lang="pl-PL" sz="2200" dirty="0" err="1">
                <a:solidFill>
                  <a:srgbClr val="000000"/>
                </a:solidFill>
                <a:latin typeface="+mj-lt"/>
              </a:rPr>
              <a:t>overhead</a:t>
            </a:r>
            <a:r>
              <a:rPr lang="pl-PL" sz="2200" dirty="0">
                <a:solidFill>
                  <a:srgbClr val="000000"/>
                </a:solidFill>
                <a:latin typeface="+mj-lt"/>
              </a:rPr>
              <a:t> pass</a:t>
            </a:r>
          </a:p>
          <a:p>
            <a:pPr algn="just"/>
            <a:r>
              <a:rPr lang="pl-PL" sz="2200" dirty="0">
                <a:solidFill>
                  <a:srgbClr val="000000"/>
                </a:solidFill>
                <a:latin typeface="+mj-lt"/>
              </a:rPr>
              <a:t>Good one </a:t>
            </a:r>
            <a:r>
              <a:rPr lang="pl-PL" sz="2200" dirty="0" err="1">
                <a:solidFill>
                  <a:srgbClr val="000000"/>
                </a:solidFill>
                <a:latin typeface="+mj-lt"/>
              </a:rPr>
              <a:t>handed</a:t>
            </a:r>
            <a:r>
              <a:rPr lang="pl-PL" sz="2200" dirty="0">
                <a:solidFill>
                  <a:srgbClr val="000000"/>
                </a:solidFill>
                <a:latin typeface="+mj-lt"/>
              </a:rPr>
              <a:t> pass (</a:t>
            </a:r>
            <a:r>
              <a:rPr lang="pl-PL" sz="2200" dirty="0" err="1">
                <a:solidFill>
                  <a:srgbClr val="000000"/>
                </a:solidFill>
                <a:latin typeface="+mj-lt"/>
              </a:rPr>
              <a:t>lacks</a:t>
            </a:r>
            <a:r>
              <a:rPr lang="pl-PL" sz="2200" dirty="0">
                <a:solidFill>
                  <a:srgbClr val="000000"/>
                </a:solidFill>
                <a:latin typeface="+mj-lt"/>
              </a:rPr>
              <a:t> </a:t>
            </a:r>
            <a:r>
              <a:rPr lang="pl-PL" sz="2200" dirty="0" err="1">
                <a:solidFill>
                  <a:srgbClr val="000000"/>
                </a:solidFill>
                <a:latin typeface="+mj-lt"/>
              </a:rPr>
              <a:t>accuracy</a:t>
            </a:r>
            <a:r>
              <a:rPr lang="pl-PL" sz="2200" dirty="0">
                <a:solidFill>
                  <a:srgbClr val="000000"/>
                </a:solidFill>
                <a:latin typeface="+mj-lt"/>
              </a:rPr>
              <a:t> &amp; </a:t>
            </a:r>
            <a:r>
              <a:rPr lang="pl-PL" sz="2200" dirty="0" err="1">
                <a:solidFill>
                  <a:srgbClr val="000000"/>
                </a:solidFill>
                <a:latin typeface="+mj-lt"/>
              </a:rPr>
              <a:t>consistency</a:t>
            </a:r>
            <a:r>
              <a:rPr lang="pl-PL" sz="2200" dirty="0">
                <a:solidFill>
                  <a:srgbClr val="000000"/>
                </a:solidFill>
                <a:latin typeface="+mj-lt"/>
              </a:rPr>
              <a:t>)</a:t>
            </a:r>
          </a:p>
          <a:p>
            <a:pPr algn="just"/>
            <a:r>
              <a:rPr lang="pl-PL" sz="2200" dirty="0">
                <a:solidFill>
                  <a:srgbClr val="000000"/>
                </a:solidFill>
                <a:latin typeface="+mj-lt"/>
              </a:rPr>
              <a:t>Good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security</a:t>
            </a:r>
            <a:endParaRPr lang="pl-PL" sz="2200" dirty="0">
              <a:solidFill>
                <a:srgbClr val="000000"/>
              </a:solidFill>
              <a:latin typeface="+mj-lt"/>
            </a:endParaRPr>
          </a:p>
          <a:p>
            <a:pPr algn="just"/>
            <a:r>
              <a:rPr lang="pl-PL" sz="2200" dirty="0">
                <a:solidFill>
                  <a:srgbClr val="000000"/>
                </a:solidFill>
                <a:latin typeface="+mj-lt"/>
              </a:rPr>
              <a:t>Ball </a:t>
            </a:r>
            <a:r>
              <a:rPr lang="pl-PL" sz="2200" dirty="0" err="1">
                <a:solidFill>
                  <a:srgbClr val="000000"/>
                </a:solidFill>
                <a:latin typeface="+mj-lt"/>
              </a:rPr>
              <a:t>carrier</a:t>
            </a:r>
            <a:endParaRPr lang="pl-PL" sz="2200" dirty="0">
              <a:solidFill>
                <a:srgbClr val="000000"/>
              </a:solidFill>
              <a:latin typeface="+mj-lt"/>
            </a:endParaRPr>
          </a:p>
        </p:txBody>
      </p:sp>
      <p:sp>
        <p:nvSpPr>
          <p:cNvPr id="12" name="Tytuł 1">
            <a:extLst>
              <a:ext uri="{FF2B5EF4-FFF2-40B4-BE49-F238E27FC236}">
                <a16:creationId xmlns:a16="http://schemas.microsoft.com/office/drawing/2014/main" id="{71500F4D-4365-4DFE-9BFF-B42C63E4E76D}"/>
              </a:ext>
            </a:extLst>
          </p:cNvPr>
          <p:cNvSpPr>
            <a:spLocks noGrp="1"/>
          </p:cNvSpPr>
          <p:nvPr>
            <p:ph type="title"/>
          </p:nvPr>
        </p:nvSpPr>
        <p:spPr>
          <a:xfrm>
            <a:off x="427808" y="194669"/>
            <a:ext cx="4803636" cy="1311664"/>
          </a:xfrm>
        </p:spPr>
        <p:txBody>
          <a:bodyPr>
            <a:normAutofit/>
          </a:bodyPr>
          <a:lstStyle/>
          <a:p>
            <a:r>
              <a:rPr lang="pl-PL" b="1" dirty="0">
                <a:solidFill>
                  <a:schemeClr val="accent1">
                    <a:lumMod val="60000"/>
                    <a:lumOff val="40000"/>
                  </a:schemeClr>
                </a:solidFill>
              </a:rPr>
              <a:t>Class 2.5</a:t>
            </a:r>
          </a:p>
        </p:txBody>
      </p:sp>
      <p:pic>
        <p:nvPicPr>
          <p:cNvPr id="7" name="Obraz 6">
            <a:extLst>
              <a:ext uri="{FF2B5EF4-FFF2-40B4-BE49-F238E27FC236}">
                <a16:creationId xmlns:a16="http://schemas.microsoft.com/office/drawing/2014/main" id="{E36991BC-858C-4354-9773-ADC1C7A99758}"/>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4124060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2" descr="08092012-072509--30">
            <a:extLst>
              <a:ext uri="{FF2B5EF4-FFF2-40B4-BE49-F238E27FC236}">
                <a16:creationId xmlns:a16="http://schemas.microsoft.com/office/drawing/2014/main" id="{4762C2D4-8439-41E8-86AC-291C27E4FFB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7929"/>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Symbol zastępczy zawartości 2">
            <a:extLst>
              <a:ext uri="{FF2B5EF4-FFF2-40B4-BE49-F238E27FC236}">
                <a16:creationId xmlns:a16="http://schemas.microsoft.com/office/drawing/2014/main" id="{834D62BD-5877-4F1B-80DD-A67BE0E223A5}"/>
              </a:ext>
            </a:extLst>
          </p:cNvPr>
          <p:cNvSpPr>
            <a:spLocks noGrp="1"/>
          </p:cNvSpPr>
          <p:nvPr>
            <p:ph idx="1"/>
          </p:nvPr>
        </p:nvSpPr>
        <p:spPr>
          <a:xfrm>
            <a:off x="427503" y="1303020"/>
            <a:ext cx="5315206" cy="5456368"/>
          </a:xfrm>
        </p:spPr>
        <p:txBody>
          <a:bodyPr anchor="ctr">
            <a:noAutofit/>
          </a:bodyPr>
          <a:lstStyle/>
          <a:p>
            <a:pPr algn="just"/>
            <a:r>
              <a:rPr lang="pl-PL" sz="2200" dirty="0" err="1">
                <a:solidFill>
                  <a:srgbClr val="000000"/>
                </a:solidFill>
                <a:latin typeface="+mj-lt"/>
              </a:rPr>
              <a:t>Bilateral</a:t>
            </a:r>
            <a:r>
              <a:rPr lang="pl-PL" sz="2200" dirty="0">
                <a:solidFill>
                  <a:srgbClr val="000000"/>
                </a:solidFill>
                <a:latin typeface="+mj-lt"/>
              </a:rPr>
              <a:t> 3.0 </a:t>
            </a:r>
            <a:r>
              <a:rPr lang="pl-PL" sz="2200" dirty="0" err="1">
                <a:solidFill>
                  <a:srgbClr val="000000"/>
                </a:solidFill>
                <a:latin typeface="+mj-lt"/>
              </a:rPr>
              <a:t>hands</a:t>
            </a:r>
            <a:r>
              <a:rPr lang="pl-PL" sz="2200" dirty="0">
                <a:solidFill>
                  <a:srgbClr val="000000"/>
                </a:solidFill>
                <a:latin typeface="+mj-lt"/>
              </a:rPr>
              <a:t> OR </a:t>
            </a:r>
            <a:r>
              <a:rPr lang="pl-PL" sz="2200" dirty="0" err="1">
                <a:solidFill>
                  <a:srgbClr val="000000"/>
                </a:solidFill>
                <a:latin typeface="+mj-lt"/>
              </a:rPr>
              <a:t>asymmetrical</a:t>
            </a:r>
            <a:r>
              <a:rPr lang="pl-PL" sz="2200" dirty="0">
                <a:solidFill>
                  <a:srgbClr val="000000"/>
                </a:solidFill>
                <a:latin typeface="+mj-lt"/>
              </a:rPr>
              <a:t> </a:t>
            </a:r>
            <a:r>
              <a:rPr lang="pl-PL" sz="2200" dirty="0" err="1">
                <a:solidFill>
                  <a:srgbClr val="000000"/>
                </a:solidFill>
                <a:latin typeface="+mj-lt"/>
              </a:rPr>
              <a:t>arms</a:t>
            </a:r>
            <a:r>
              <a:rPr lang="pl-PL" sz="2200" dirty="0">
                <a:solidFill>
                  <a:srgbClr val="000000"/>
                </a:solidFill>
                <a:latin typeface="+mj-lt"/>
              </a:rPr>
              <a:t> OR </a:t>
            </a:r>
            <a:r>
              <a:rPr lang="pl-PL" sz="2200" dirty="0" err="1">
                <a:solidFill>
                  <a:srgbClr val="000000"/>
                </a:solidFill>
                <a:latin typeface="+mj-lt"/>
              </a:rPr>
              <a:t>combination</a:t>
            </a:r>
            <a:r>
              <a:rPr lang="pl-PL" sz="2200" dirty="0">
                <a:solidFill>
                  <a:srgbClr val="000000"/>
                </a:solidFill>
                <a:latin typeface="+mj-lt"/>
              </a:rPr>
              <a:t> with </a:t>
            </a:r>
            <a:r>
              <a:rPr lang="pl-PL" sz="2200" dirty="0" err="1">
                <a:solidFill>
                  <a:srgbClr val="000000"/>
                </a:solidFill>
                <a:latin typeface="+mj-lt"/>
              </a:rPr>
              <a:t>trunk</a:t>
            </a:r>
            <a:endParaRPr lang="pl-PL" sz="2200" dirty="0">
              <a:solidFill>
                <a:srgbClr val="000000"/>
              </a:solidFill>
              <a:latin typeface="+mj-lt"/>
            </a:endParaRPr>
          </a:p>
          <a:p>
            <a:pPr algn="just"/>
            <a:r>
              <a:rPr lang="pl-PL" sz="2200" dirty="0">
                <a:solidFill>
                  <a:srgbClr val="000000"/>
                </a:solidFill>
                <a:latin typeface="+mj-lt"/>
              </a:rPr>
              <a:t>No/ </a:t>
            </a:r>
            <a:r>
              <a:rPr lang="pl-PL" sz="2200" dirty="0" err="1">
                <a:solidFill>
                  <a:srgbClr val="000000"/>
                </a:solidFill>
                <a:latin typeface="+mj-lt"/>
              </a:rPr>
              <a:t>limited</a:t>
            </a:r>
            <a:r>
              <a:rPr lang="pl-PL" sz="2200" dirty="0">
                <a:solidFill>
                  <a:srgbClr val="000000"/>
                </a:solidFill>
                <a:latin typeface="+mj-lt"/>
              </a:rPr>
              <a:t> </a:t>
            </a:r>
            <a:r>
              <a:rPr lang="pl-PL" sz="2200" dirty="0" err="1">
                <a:solidFill>
                  <a:srgbClr val="000000"/>
                </a:solidFill>
                <a:latin typeface="+mj-lt"/>
              </a:rPr>
              <a:t>intrinsic</a:t>
            </a:r>
            <a:r>
              <a:rPr lang="pl-PL" sz="2200" dirty="0">
                <a:solidFill>
                  <a:srgbClr val="000000"/>
                </a:solidFill>
                <a:latin typeface="+mj-lt"/>
              </a:rPr>
              <a:t> </a:t>
            </a:r>
            <a:r>
              <a:rPr lang="pl-PL" sz="2200" dirty="0" err="1">
                <a:solidFill>
                  <a:srgbClr val="000000"/>
                </a:solidFill>
                <a:latin typeface="+mj-lt"/>
              </a:rPr>
              <a:t>hand</a:t>
            </a:r>
            <a:r>
              <a:rPr lang="pl-PL" sz="2200" dirty="0">
                <a:solidFill>
                  <a:srgbClr val="000000"/>
                </a:solidFill>
                <a:latin typeface="+mj-lt"/>
              </a:rPr>
              <a:t> </a:t>
            </a:r>
            <a:r>
              <a:rPr lang="pl-PL" sz="2200" dirty="0" err="1">
                <a:solidFill>
                  <a:srgbClr val="000000"/>
                </a:solidFill>
                <a:latin typeface="+mj-lt"/>
              </a:rPr>
              <a:t>muscles</a:t>
            </a:r>
            <a:r>
              <a:rPr lang="pl-PL" sz="2200" dirty="0">
                <a:solidFill>
                  <a:srgbClr val="000000"/>
                </a:solidFill>
                <a:latin typeface="+mj-lt"/>
              </a:rPr>
              <a:t> (</a:t>
            </a:r>
            <a:r>
              <a:rPr lang="pl-PL" sz="2200" dirty="0" err="1">
                <a:solidFill>
                  <a:srgbClr val="000000"/>
                </a:solidFill>
                <a:latin typeface="+mj-lt"/>
              </a:rPr>
              <a:t>muscle</a:t>
            </a:r>
            <a:r>
              <a:rPr lang="pl-PL" sz="2200" dirty="0">
                <a:solidFill>
                  <a:srgbClr val="000000"/>
                </a:solidFill>
                <a:latin typeface="+mj-lt"/>
              </a:rPr>
              <a:t> </a:t>
            </a:r>
            <a:r>
              <a:rPr lang="pl-PL" sz="2200" dirty="0" err="1">
                <a:solidFill>
                  <a:srgbClr val="000000"/>
                </a:solidFill>
                <a:latin typeface="+mj-lt"/>
              </a:rPr>
              <a:t>power</a:t>
            </a:r>
            <a:r>
              <a:rPr lang="pl-PL" sz="2200" dirty="0">
                <a:solidFill>
                  <a:srgbClr val="000000"/>
                </a:solidFill>
                <a:latin typeface="+mj-lt"/>
              </a:rPr>
              <a:t> </a:t>
            </a:r>
            <a:r>
              <a:rPr lang="pl-PL" sz="2200" dirty="0" err="1">
                <a:solidFill>
                  <a:srgbClr val="000000"/>
                </a:solidFill>
                <a:latin typeface="+mj-lt"/>
              </a:rPr>
              <a:t>imapriment</a:t>
            </a:r>
            <a:r>
              <a:rPr lang="pl-PL" sz="2200" dirty="0">
                <a:solidFill>
                  <a:srgbClr val="000000"/>
                </a:solidFill>
                <a:latin typeface="+mj-lt"/>
              </a:rPr>
              <a:t>)</a:t>
            </a:r>
          </a:p>
          <a:p>
            <a:pPr algn="just"/>
            <a:r>
              <a:rPr lang="pl-PL" sz="2200" dirty="0" err="1">
                <a:solidFill>
                  <a:srgbClr val="000000"/>
                </a:solidFill>
                <a:latin typeface="+mj-lt"/>
              </a:rPr>
              <a:t>Amputation</a:t>
            </a:r>
            <a:r>
              <a:rPr lang="pl-PL" sz="2200" dirty="0">
                <a:solidFill>
                  <a:srgbClr val="000000"/>
                </a:solidFill>
                <a:latin typeface="+mj-lt"/>
              </a:rPr>
              <a:t> </a:t>
            </a:r>
            <a:r>
              <a:rPr lang="pl-PL" sz="2200" dirty="0" err="1">
                <a:solidFill>
                  <a:srgbClr val="000000"/>
                </a:solidFill>
                <a:latin typeface="+mj-lt"/>
              </a:rPr>
              <a:t>around</a:t>
            </a:r>
            <a:r>
              <a:rPr lang="pl-PL" sz="2200" dirty="0">
                <a:solidFill>
                  <a:srgbClr val="000000"/>
                </a:solidFill>
                <a:latin typeface="+mj-lt"/>
              </a:rPr>
              <a:t> </a:t>
            </a:r>
            <a:r>
              <a:rPr lang="pl-PL" sz="2200" dirty="0" err="1">
                <a:solidFill>
                  <a:srgbClr val="000000"/>
                </a:solidFill>
                <a:latin typeface="+mj-lt"/>
              </a:rPr>
              <a:t>hand</a:t>
            </a:r>
            <a:r>
              <a:rPr lang="pl-PL" sz="2200" dirty="0">
                <a:solidFill>
                  <a:srgbClr val="000000"/>
                </a:solidFill>
                <a:latin typeface="+mj-lt"/>
              </a:rPr>
              <a:t>/ </a:t>
            </a:r>
            <a:r>
              <a:rPr lang="pl-PL" sz="2200" dirty="0" err="1">
                <a:solidFill>
                  <a:srgbClr val="000000"/>
                </a:solidFill>
                <a:latin typeface="+mj-lt"/>
              </a:rPr>
              <a:t>fingers</a:t>
            </a:r>
            <a:r>
              <a:rPr lang="pl-PL" sz="2200" dirty="0">
                <a:solidFill>
                  <a:srgbClr val="000000"/>
                </a:solidFill>
                <a:latin typeface="+mj-lt"/>
              </a:rPr>
              <a:t> with TIC (limb </a:t>
            </a:r>
            <a:r>
              <a:rPr lang="pl-PL" sz="2200" dirty="0" err="1">
                <a:solidFill>
                  <a:srgbClr val="000000"/>
                </a:solidFill>
                <a:latin typeface="+mj-lt"/>
              </a:rPr>
              <a:t>deficiency</a:t>
            </a:r>
            <a:r>
              <a:rPr lang="pl-PL" sz="2200" dirty="0">
                <a:solidFill>
                  <a:srgbClr val="000000"/>
                </a:solidFill>
                <a:latin typeface="+mj-lt"/>
              </a:rPr>
              <a:t>)</a:t>
            </a:r>
          </a:p>
          <a:p>
            <a:pPr algn="just"/>
            <a:r>
              <a:rPr lang="pl-PL" sz="2200" dirty="0" err="1">
                <a:solidFill>
                  <a:srgbClr val="000000"/>
                </a:solidFill>
                <a:latin typeface="+mj-lt"/>
              </a:rPr>
              <a:t>Functional</a:t>
            </a:r>
            <a:r>
              <a:rPr lang="pl-PL" sz="2200" dirty="0">
                <a:solidFill>
                  <a:srgbClr val="000000"/>
                </a:solidFill>
                <a:latin typeface="+mj-lt"/>
              </a:rPr>
              <a:t> </a:t>
            </a:r>
            <a:r>
              <a:rPr lang="pl-PL" sz="2200" dirty="0" err="1">
                <a:solidFill>
                  <a:srgbClr val="000000"/>
                </a:solidFill>
                <a:latin typeface="+mj-lt"/>
              </a:rPr>
              <a:t>grasp</a:t>
            </a:r>
            <a:r>
              <a:rPr lang="pl-PL" sz="2200" dirty="0">
                <a:solidFill>
                  <a:srgbClr val="000000"/>
                </a:solidFill>
                <a:latin typeface="+mj-lt"/>
              </a:rPr>
              <a:t> &amp; </a:t>
            </a:r>
            <a:r>
              <a:rPr lang="pl-PL" sz="2200" dirty="0" err="1">
                <a:solidFill>
                  <a:srgbClr val="000000"/>
                </a:solidFill>
                <a:latin typeface="+mj-lt"/>
              </a:rPr>
              <a:t>release</a:t>
            </a:r>
            <a:endParaRPr lang="pl-PL" sz="2200" dirty="0">
              <a:solidFill>
                <a:srgbClr val="000000"/>
              </a:solidFill>
              <a:latin typeface="+mj-lt"/>
            </a:endParaRPr>
          </a:p>
          <a:p>
            <a:pPr algn="just"/>
            <a:r>
              <a:rPr lang="pl-PL" sz="2200" dirty="0">
                <a:solidFill>
                  <a:srgbClr val="000000"/>
                </a:solidFill>
                <a:latin typeface="+mj-lt"/>
              </a:rPr>
              <a:t>Limited </a:t>
            </a:r>
            <a:r>
              <a:rPr lang="pl-PL" sz="2200" dirty="0" err="1">
                <a:solidFill>
                  <a:srgbClr val="000000"/>
                </a:solidFill>
                <a:latin typeface="+mj-lt"/>
              </a:rPr>
              <a:t>thumb</a:t>
            </a:r>
            <a:r>
              <a:rPr lang="pl-PL" sz="2200" dirty="0">
                <a:solidFill>
                  <a:srgbClr val="000000"/>
                </a:solidFill>
                <a:latin typeface="+mj-lt"/>
              </a:rPr>
              <a:t> </a:t>
            </a:r>
            <a:r>
              <a:rPr lang="pl-PL" sz="2200" dirty="0" err="1">
                <a:solidFill>
                  <a:srgbClr val="000000"/>
                </a:solidFill>
                <a:latin typeface="+mj-lt"/>
              </a:rPr>
              <a:t>function</a:t>
            </a:r>
            <a:endParaRPr lang="pl-PL" sz="2200" dirty="0">
              <a:solidFill>
                <a:srgbClr val="000000"/>
              </a:solidFill>
              <a:latin typeface="+mj-lt"/>
            </a:endParaRPr>
          </a:p>
          <a:p>
            <a:pPr algn="just"/>
            <a:r>
              <a:rPr lang="pl-PL"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chair</a:t>
            </a:r>
            <a:r>
              <a:rPr lang="pl-PL" sz="2200" dirty="0">
                <a:solidFill>
                  <a:srgbClr val="000000"/>
                </a:solidFill>
                <a:latin typeface="+mj-lt"/>
              </a:rPr>
              <a:t> </a:t>
            </a:r>
            <a:r>
              <a:rPr lang="pl-PL" sz="2200" dirty="0" err="1">
                <a:solidFill>
                  <a:srgbClr val="000000"/>
                </a:solidFill>
                <a:latin typeface="+mj-lt"/>
              </a:rPr>
              <a:t>skills</a:t>
            </a:r>
            <a:endParaRPr lang="pl-PL" sz="2200" dirty="0">
              <a:solidFill>
                <a:srgbClr val="000000"/>
              </a:solidFill>
              <a:latin typeface="+mj-lt"/>
            </a:endParaRPr>
          </a:p>
          <a:p>
            <a:pPr algn="just"/>
            <a:r>
              <a:rPr lang="pl-PL" sz="2200" dirty="0" err="1">
                <a:solidFill>
                  <a:srgbClr val="000000"/>
                </a:solidFill>
                <a:latin typeface="+mj-lt"/>
              </a:rPr>
              <a:t>Strong</a:t>
            </a:r>
            <a:r>
              <a:rPr lang="pl-PL" sz="2200" dirty="0">
                <a:solidFill>
                  <a:srgbClr val="000000"/>
                </a:solidFill>
                <a:latin typeface="+mj-lt"/>
              </a:rPr>
              <a:t> </a:t>
            </a:r>
            <a:r>
              <a:rPr lang="pl-PL" sz="2200" dirty="0" err="1">
                <a:solidFill>
                  <a:srgbClr val="000000"/>
                </a:solidFill>
                <a:latin typeface="+mj-lt"/>
              </a:rPr>
              <a:t>chest</a:t>
            </a:r>
            <a:r>
              <a:rPr lang="pl-PL" sz="2200" dirty="0">
                <a:solidFill>
                  <a:srgbClr val="000000"/>
                </a:solidFill>
                <a:latin typeface="+mj-lt"/>
              </a:rPr>
              <a:t> pass, </a:t>
            </a:r>
            <a:r>
              <a:rPr lang="pl-PL" sz="2200" dirty="0" err="1">
                <a:solidFill>
                  <a:srgbClr val="000000"/>
                </a:solidFill>
                <a:latin typeface="+mj-lt"/>
              </a:rPr>
              <a:t>overhead</a:t>
            </a:r>
            <a:r>
              <a:rPr lang="pl-PL" sz="2200" dirty="0">
                <a:solidFill>
                  <a:srgbClr val="000000"/>
                </a:solidFill>
                <a:latin typeface="+mj-lt"/>
              </a:rPr>
              <a:t> pass</a:t>
            </a:r>
          </a:p>
          <a:p>
            <a:pPr algn="just"/>
            <a:r>
              <a:rPr lang="de-DE" sz="2200" dirty="0">
                <a:solidFill>
                  <a:srgbClr val="000000"/>
                </a:solidFill>
                <a:latin typeface="+mj-lt"/>
              </a:rPr>
              <a:t>Ver</a:t>
            </a:r>
            <a:r>
              <a:rPr lang="pl-PL" sz="2200" dirty="0">
                <a:solidFill>
                  <a:srgbClr val="000000"/>
                </a:solidFill>
                <a:latin typeface="+mj-lt"/>
              </a:rPr>
              <a:t>y</a:t>
            </a:r>
            <a:r>
              <a:rPr lang="de-DE" sz="2200" dirty="0">
                <a:solidFill>
                  <a:srgbClr val="000000"/>
                </a:solidFill>
                <a:latin typeface="+mj-lt"/>
              </a:rPr>
              <a:t> </a:t>
            </a:r>
            <a:r>
              <a:rPr lang="de-DE" sz="2200" dirty="0" err="1">
                <a:solidFill>
                  <a:srgbClr val="000000"/>
                </a:solidFill>
                <a:latin typeface="+mj-lt"/>
              </a:rPr>
              <a:t>good</a:t>
            </a:r>
            <a:r>
              <a:rPr lang="pl-PL" sz="2200" dirty="0">
                <a:solidFill>
                  <a:srgbClr val="000000"/>
                </a:solidFill>
                <a:latin typeface="+mj-lt"/>
              </a:rPr>
              <a:t> one </a:t>
            </a:r>
            <a:r>
              <a:rPr lang="pl-PL" sz="2200" dirty="0" err="1">
                <a:solidFill>
                  <a:srgbClr val="000000"/>
                </a:solidFill>
                <a:latin typeface="+mj-lt"/>
              </a:rPr>
              <a:t>handed</a:t>
            </a:r>
            <a:r>
              <a:rPr lang="pl-PL" sz="2200" dirty="0">
                <a:solidFill>
                  <a:srgbClr val="000000"/>
                </a:solidFill>
                <a:latin typeface="+mj-lt"/>
              </a:rPr>
              <a:t> pass</a:t>
            </a:r>
          </a:p>
          <a:p>
            <a:pPr algn="just"/>
            <a:r>
              <a:rPr lang="pl-PL" sz="2200" dirty="0">
                <a:solidFill>
                  <a:srgbClr val="000000"/>
                </a:solidFill>
                <a:latin typeface="+mj-lt"/>
              </a:rPr>
              <a:t>Go</a:t>
            </a:r>
            <a:r>
              <a:rPr lang="de-DE" sz="2200" dirty="0">
                <a:solidFill>
                  <a:srgbClr val="000000"/>
                </a:solidFill>
                <a:latin typeface="+mj-lt"/>
              </a:rPr>
              <a:t>o</a:t>
            </a:r>
            <a:r>
              <a:rPr lang="pl-PL" sz="2200" dirty="0">
                <a:solidFill>
                  <a:srgbClr val="000000"/>
                </a:solidFill>
                <a:latin typeface="+mj-lt"/>
              </a:rPr>
              <a:t>d </a:t>
            </a:r>
            <a:r>
              <a:rPr lang="pl-PL" sz="2200" dirty="0" err="1">
                <a:solidFill>
                  <a:srgbClr val="000000"/>
                </a:solidFill>
                <a:latin typeface="+mj-lt"/>
              </a:rPr>
              <a:t>multi-dribbling</a:t>
            </a:r>
            <a:endParaRPr lang="de-DE" sz="2200" dirty="0">
              <a:solidFill>
                <a:srgbClr val="000000"/>
              </a:solidFill>
              <a:latin typeface="+mj-lt"/>
            </a:endParaRPr>
          </a:p>
          <a:p>
            <a:pPr algn="just"/>
            <a:r>
              <a:rPr lang="de-DE"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security</a:t>
            </a:r>
            <a:r>
              <a:rPr lang="pl-PL" sz="2200" dirty="0">
                <a:solidFill>
                  <a:srgbClr val="000000"/>
                </a:solidFill>
                <a:latin typeface="+mj-lt"/>
              </a:rPr>
              <a:t> &amp; </a:t>
            </a:r>
            <a:r>
              <a:rPr lang="pl-PL" sz="2200" dirty="0" err="1">
                <a:solidFill>
                  <a:srgbClr val="000000"/>
                </a:solidFill>
                <a:latin typeface="+mj-lt"/>
              </a:rPr>
              <a:t>control</a:t>
            </a:r>
            <a:endParaRPr lang="pl-PL" sz="2200" dirty="0">
              <a:solidFill>
                <a:srgbClr val="000000"/>
              </a:solidFill>
              <a:latin typeface="+mj-lt"/>
            </a:endParaRPr>
          </a:p>
          <a:p>
            <a:pPr algn="just"/>
            <a:r>
              <a:rPr lang="pl-PL" sz="2200" dirty="0">
                <a:solidFill>
                  <a:srgbClr val="000000"/>
                </a:solidFill>
                <a:latin typeface="+mj-lt"/>
              </a:rPr>
              <a:t>No.1/ No.2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carrier</a:t>
            </a:r>
            <a:endParaRPr lang="pl-PL" sz="2200" dirty="0">
              <a:solidFill>
                <a:srgbClr val="000000"/>
              </a:solidFill>
              <a:latin typeface="+mj-lt"/>
            </a:endParaRPr>
          </a:p>
        </p:txBody>
      </p:sp>
      <p:sp>
        <p:nvSpPr>
          <p:cNvPr id="11" name="Tytuł 1">
            <a:extLst>
              <a:ext uri="{FF2B5EF4-FFF2-40B4-BE49-F238E27FC236}">
                <a16:creationId xmlns:a16="http://schemas.microsoft.com/office/drawing/2014/main" id="{A317A564-A820-4875-A4B4-443F20DA4B18}"/>
              </a:ext>
            </a:extLst>
          </p:cNvPr>
          <p:cNvSpPr>
            <a:spLocks noGrp="1"/>
          </p:cNvSpPr>
          <p:nvPr>
            <p:ph type="title"/>
          </p:nvPr>
        </p:nvSpPr>
        <p:spPr>
          <a:xfrm>
            <a:off x="427503" y="0"/>
            <a:ext cx="4803636" cy="1108351"/>
          </a:xfrm>
        </p:spPr>
        <p:txBody>
          <a:bodyPr>
            <a:normAutofit/>
          </a:bodyPr>
          <a:lstStyle/>
          <a:p>
            <a:r>
              <a:rPr lang="pl-PL" b="1" dirty="0">
                <a:solidFill>
                  <a:schemeClr val="accent1">
                    <a:lumMod val="60000"/>
                    <a:lumOff val="40000"/>
                  </a:schemeClr>
                </a:solidFill>
              </a:rPr>
              <a:t>Class 3.0</a:t>
            </a:r>
          </a:p>
        </p:txBody>
      </p:sp>
      <p:pic>
        <p:nvPicPr>
          <p:cNvPr id="7" name="Obraz 6">
            <a:extLst>
              <a:ext uri="{FF2B5EF4-FFF2-40B4-BE49-F238E27FC236}">
                <a16:creationId xmlns:a16="http://schemas.microsoft.com/office/drawing/2014/main" id="{27A6885D-D3FB-4613-9AC5-12B23831ED19}"/>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3345895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2">
            <a:extLst>
              <a:ext uri="{FF2B5EF4-FFF2-40B4-BE49-F238E27FC236}">
                <a16:creationId xmlns:a16="http://schemas.microsoft.com/office/drawing/2014/main" id="{4762C2D4-8439-41E8-86AC-291C27E4F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21" r="18921"/>
          <a:stretch/>
        </p:blipFill>
        <p:spPr bwMode="auto">
          <a:xfrm>
            <a:off x="5806078" y="11"/>
            <a:ext cx="6372000" cy="68341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Symbol zastępczy zawartości 2">
            <a:extLst>
              <a:ext uri="{FF2B5EF4-FFF2-40B4-BE49-F238E27FC236}">
                <a16:creationId xmlns:a16="http://schemas.microsoft.com/office/drawing/2014/main" id="{834D62BD-5877-4F1B-80DD-A67BE0E223A5}"/>
              </a:ext>
            </a:extLst>
          </p:cNvPr>
          <p:cNvSpPr>
            <a:spLocks noGrp="1"/>
          </p:cNvSpPr>
          <p:nvPr>
            <p:ph idx="1"/>
          </p:nvPr>
        </p:nvSpPr>
        <p:spPr>
          <a:xfrm>
            <a:off x="427503" y="1303020"/>
            <a:ext cx="5084297" cy="4757953"/>
          </a:xfrm>
        </p:spPr>
        <p:txBody>
          <a:bodyPr anchor="ctr">
            <a:normAutofit/>
          </a:bodyPr>
          <a:lstStyle/>
          <a:p>
            <a:r>
              <a:rPr lang="pl-PL" sz="2200" dirty="0">
                <a:solidFill>
                  <a:srgbClr val="000000"/>
                </a:solidFill>
                <a:latin typeface="+mj-lt"/>
              </a:rPr>
              <a:t>Combination with </a:t>
            </a:r>
            <a:r>
              <a:rPr lang="pl-PL" sz="2200" dirty="0" err="1">
                <a:solidFill>
                  <a:srgbClr val="000000"/>
                </a:solidFill>
                <a:latin typeface="+mj-lt"/>
              </a:rPr>
              <a:t>trunk</a:t>
            </a:r>
            <a:endParaRPr lang="pl-PL" sz="2200" dirty="0">
              <a:solidFill>
                <a:srgbClr val="000000"/>
              </a:solidFill>
              <a:latin typeface="+mj-lt"/>
            </a:endParaRPr>
          </a:p>
          <a:p>
            <a:r>
              <a:rPr lang="pl-PL" sz="2200" dirty="0">
                <a:solidFill>
                  <a:srgbClr val="000000"/>
                </a:solidFill>
                <a:latin typeface="+mj-lt"/>
              </a:rPr>
              <a:t>NO </a:t>
            </a:r>
            <a:r>
              <a:rPr lang="pl-PL" sz="2200" dirty="0" err="1">
                <a:solidFill>
                  <a:srgbClr val="000000"/>
                </a:solidFill>
                <a:latin typeface="+mj-lt"/>
              </a:rPr>
              <a:t>possible</a:t>
            </a:r>
            <a:r>
              <a:rPr lang="pl-PL" sz="2200" dirty="0">
                <a:solidFill>
                  <a:srgbClr val="000000"/>
                </a:solidFill>
                <a:latin typeface="+mj-lt"/>
              </a:rPr>
              <a:t> to </a:t>
            </a:r>
            <a:r>
              <a:rPr lang="pl-PL" sz="2200" dirty="0" err="1">
                <a:solidFill>
                  <a:srgbClr val="000000"/>
                </a:solidFill>
                <a:latin typeface="+mj-lt"/>
              </a:rPr>
              <a:t>have</a:t>
            </a:r>
            <a:r>
              <a:rPr lang="pl-PL" sz="2200" dirty="0">
                <a:solidFill>
                  <a:srgbClr val="000000"/>
                </a:solidFill>
                <a:latin typeface="+mj-lt"/>
              </a:rPr>
              <a:t> </a:t>
            </a:r>
            <a:r>
              <a:rPr lang="pl-PL" sz="2200" dirty="0" err="1">
                <a:solidFill>
                  <a:srgbClr val="000000"/>
                </a:solidFill>
                <a:latin typeface="+mj-lt"/>
              </a:rPr>
              <a:t>both</a:t>
            </a:r>
            <a:r>
              <a:rPr lang="pl-PL" sz="2200" dirty="0">
                <a:solidFill>
                  <a:srgbClr val="000000"/>
                </a:solidFill>
                <a:latin typeface="+mj-lt"/>
              </a:rPr>
              <a:t> </a:t>
            </a:r>
            <a:r>
              <a:rPr lang="pl-PL" sz="2200" dirty="0" err="1">
                <a:solidFill>
                  <a:srgbClr val="000000"/>
                </a:solidFill>
                <a:latin typeface="+mj-lt"/>
              </a:rPr>
              <a:t>arms</a:t>
            </a:r>
            <a:r>
              <a:rPr lang="pl-PL" sz="2200" dirty="0">
                <a:solidFill>
                  <a:srgbClr val="000000"/>
                </a:solidFill>
                <a:latin typeface="+mj-lt"/>
              </a:rPr>
              <a:t> 3.5</a:t>
            </a:r>
          </a:p>
          <a:p>
            <a:r>
              <a:rPr lang="pl-PL"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chair</a:t>
            </a:r>
            <a:r>
              <a:rPr lang="pl-PL" sz="2200" dirty="0">
                <a:solidFill>
                  <a:srgbClr val="000000"/>
                </a:solidFill>
                <a:latin typeface="+mj-lt"/>
              </a:rPr>
              <a:t> </a:t>
            </a:r>
            <a:r>
              <a:rPr lang="pl-PL" sz="2200" dirty="0" err="1">
                <a:solidFill>
                  <a:srgbClr val="000000"/>
                </a:solidFill>
                <a:latin typeface="+mj-lt"/>
              </a:rPr>
              <a:t>skills</a:t>
            </a:r>
            <a:endParaRPr lang="pl-PL" sz="2200" dirty="0">
              <a:solidFill>
                <a:srgbClr val="000000"/>
              </a:solidFill>
              <a:latin typeface="+mj-lt"/>
            </a:endParaRPr>
          </a:p>
          <a:p>
            <a:r>
              <a:rPr lang="pl-PL"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passing</a:t>
            </a:r>
            <a:r>
              <a:rPr lang="pl-PL" sz="2200" dirty="0">
                <a:solidFill>
                  <a:srgbClr val="000000"/>
                </a:solidFill>
                <a:latin typeface="+mj-lt"/>
              </a:rPr>
              <a:t> </a:t>
            </a:r>
            <a:r>
              <a:rPr lang="pl-PL" sz="2200" dirty="0" err="1">
                <a:solidFill>
                  <a:srgbClr val="000000"/>
                </a:solidFill>
                <a:latin typeface="+mj-lt"/>
              </a:rPr>
              <a:t>skills</a:t>
            </a:r>
            <a:endParaRPr lang="pl-PL" sz="2200" dirty="0">
              <a:solidFill>
                <a:srgbClr val="000000"/>
              </a:solidFill>
              <a:latin typeface="+mj-lt"/>
            </a:endParaRPr>
          </a:p>
          <a:p>
            <a:r>
              <a:rPr lang="pl-PL" sz="2200" dirty="0" err="1">
                <a:solidFill>
                  <a:srgbClr val="000000"/>
                </a:solidFill>
                <a:latin typeface="+mj-lt"/>
              </a:rPr>
              <a:t>Excellent</a:t>
            </a:r>
            <a:r>
              <a:rPr lang="pl-PL" sz="2200" dirty="0">
                <a:solidFill>
                  <a:srgbClr val="000000"/>
                </a:solidFill>
                <a:latin typeface="+mj-lt"/>
              </a:rPr>
              <a:t>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security</a:t>
            </a:r>
            <a:r>
              <a:rPr lang="pl-PL" sz="2200" dirty="0">
                <a:solidFill>
                  <a:srgbClr val="000000"/>
                </a:solidFill>
                <a:latin typeface="+mj-lt"/>
              </a:rPr>
              <a:t> &amp; </a:t>
            </a:r>
            <a:r>
              <a:rPr lang="pl-PL" sz="2200" dirty="0" err="1">
                <a:solidFill>
                  <a:srgbClr val="000000"/>
                </a:solidFill>
                <a:latin typeface="+mj-lt"/>
              </a:rPr>
              <a:t>control</a:t>
            </a:r>
            <a:endParaRPr lang="pl-PL" sz="2200" dirty="0">
              <a:solidFill>
                <a:srgbClr val="000000"/>
              </a:solidFill>
              <a:latin typeface="+mj-lt"/>
            </a:endParaRPr>
          </a:p>
          <a:p>
            <a:r>
              <a:rPr lang="pl-PL" sz="2200" dirty="0">
                <a:solidFill>
                  <a:srgbClr val="000000"/>
                </a:solidFill>
                <a:latin typeface="+mj-lt"/>
              </a:rPr>
              <a:t>No.1 </a:t>
            </a:r>
            <a:r>
              <a:rPr lang="pl-PL" sz="2200" dirty="0" err="1">
                <a:solidFill>
                  <a:srgbClr val="000000"/>
                </a:solidFill>
                <a:latin typeface="+mj-lt"/>
              </a:rPr>
              <a:t>ball</a:t>
            </a:r>
            <a:r>
              <a:rPr lang="pl-PL" sz="2200" dirty="0">
                <a:solidFill>
                  <a:srgbClr val="000000"/>
                </a:solidFill>
                <a:latin typeface="+mj-lt"/>
              </a:rPr>
              <a:t> </a:t>
            </a:r>
            <a:r>
              <a:rPr lang="pl-PL" sz="2200" dirty="0" err="1">
                <a:solidFill>
                  <a:srgbClr val="000000"/>
                </a:solidFill>
                <a:latin typeface="+mj-lt"/>
              </a:rPr>
              <a:t>carrier</a:t>
            </a:r>
            <a:endParaRPr lang="pl-PL" sz="2200" dirty="0">
              <a:solidFill>
                <a:srgbClr val="000000"/>
              </a:solidFill>
              <a:latin typeface="+mj-lt"/>
            </a:endParaRPr>
          </a:p>
        </p:txBody>
      </p:sp>
      <p:sp>
        <p:nvSpPr>
          <p:cNvPr id="11" name="Tytuł 1">
            <a:extLst>
              <a:ext uri="{FF2B5EF4-FFF2-40B4-BE49-F238E27FC236}">
                <a16:creationId xmlns:a16="http://schemas.microsoft.com/office/drawing/2014/main" id="{A317A564-A820-4875-A4B4-443F20DA4B18}"/>
              </a:ext>
            </a:extLst>
          </p:cNvPr>
          <p:cNvSpPr>
            <a:spLocks noGrp="1"/>
          </p:cNvSpPr>
          <p:nvPr>
            <p:ph type="title"/>
          </p:nvPr>
        </p:nvSpPr>
        <p:spPr>
          <a:xfrm>
            <a:off x="427808" y="194669"/>
            <a:ext cx="4803636" cy="1311664"/>
          </a:xfrm>
        </p:spPr>
        <p:txBody>
          <a:bodyPr>
            <a:normAutofit/>
          </a:bodyPr>
          <a:lstStyle/>
          <a:p>
            <a:r>
              <a:rPr lang="pl-PL" b="1" dirty="0">
                <a:solidFill>
                  <a:schemeClr val="accent1">
                    <a:lumMod val="60000"/>
                    <a:lumOff val="40000"/>
                  </a:schemeClr>
                </a:solidFill>
              </a:rPr>
              <a:t>Class 3.5</a:t>
            </a:r>
          </a:p>
        </p:txBody>
      </p:sp>
      <p:pic>
        <p:nvPicPr>
          <p:cNvPr id="8" name="Obraz 7">
            <a:extLst>
              <a:ext uri="{FF2B5EF4-FFF2-40B4-BE49-F238E27FC236}">
                <a16:creationId xmlns:a16="http://schemas.microsoft.com/office/drawing/2014/main" id="{1B49740B-60F4-4A7B-B1C5-53C5C4ED452A}"/>
              </a:ext>
            </a:extLst>
          </p:cNvPr>
          <p:cNvPicPr>
            <a:picLocks noChangeAspect="1"/>
          </p:cNvPicPr>
          <p:nvPr/>
        </p:nvPicPr>
        <p:blipFill>
          <a:blip r:embed="rId5"/>
          <a:stretch>
            <a:fillRect/>
          </a:stretch>
        </p:blipFill>
        <p:spPr>
          <a:xfrm>
            <a:off x="5797238" y="5507182"/>
            <a:ext cx="1413273" cy="1350818"/>
          </a:xfrm>
          <a:prstGeom prst="rect">
            <a:avLst/>
          </a:prstGeom>
        </p:spPr>
      </p:pic>
    </p:spTree>
    <p:extLst>
      <p:ext uri="{BB962C8B-B14F-4D97-AF65-F5344CB8AC3E}">
        <p14:creationId xmlns:p14="http://schemas.microsoft.com/office/powerpoint/2010/main" val="717263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a:extLst>
              <a:ext uri="{FF2B5EF4-FFF2-40B4-BE49-F238E27FC236}">
                <a16:creationId xmlns:a16="http://schemas.microsoft.com/office/drawing/2014/main" id="{99070FB4-7C66-4C87-A9E5-8D0C1B6E9CD6}"/>
              </a:ext>
            </a:extLst>
          </p:cNvPr>
          <p:cNvSpPr>
            <a:spLocks noChangeArrowheads="1"/>
          </p:cNvSpPr>
          <p:nvPr/>
        </p:nvSpPr>
        <p:spPr bwMode="auto">
          <a:xfrm>
            <a:off x="1516380" y="190500"/>
            <a:ext cx="898017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eaLnBrk="1" hangingPunct="1"/>
            <a:r>
              <a:rPr lang="en-US" altLang="nl-NL" sz="4400" b="1" dirty="0">
                <a:solidFill>
                  <a:schemeClr val="accent1">
                    <a:lumMod val="60000"/>
                    <a:lumOff val="40000"/>
                  </a:schemeClr>
                </a:solidFill>
                <a:latin typeface="+mj-lt"/>
              </a:rPr>
              <a:t>The Difference between…...1.0 &amp; 2.5</a:t>
            </a:r>
          </a:p>
        </p:txBody>
      </p:sp>
      <p:pic>
        <p:nvPicPr>
          <p:cNvPr id="26628" name="Picture 6" descr="PICT0030">
            <a:extLst>
              <a:ext uri="{FF2B5EF4-FFF2-40B4-BE49-F238E27FC236}">
                <a16:creationId xmlns:a16="http://schemas.microsoft.com/office/drawing/2014/main" id="{8B876D82-36D2-4F4C-BC91-89E13DEB9F5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880229" y="1124528"/>
            <a:ext cx="6431541" cy="4823656"/>
          </a:xfr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9494505B-780E-4B49-BEE7-D86986149DCD}"/>
              </a:ext>
            </a:extLst>
          </p:cNvPr>
          <p:cNvSpPr txBox="1"/>
          <p:nvPr/>
        </p:nvSpPr>
        <p:spPr>
          <a:xfrm>
            <a:off x="1087081" y="6344335"/>
            <a:ext cx="995146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400" dirty="0">
                <a:latin typeface="+mj-lt"/>
              </a:rPr>
              <a:t>Japan 1.0, </a:t>
            </a:r>
            <a:r>
              <a:rPr lang="pl-PL" sz="1400" dirty="0" err="1">
                <a:latin typeface="+mj-lt"/>
              </a:rPr>
              <a:t>South</a:t>
            </a:r>
            <a:r>
              <a:rPr lang="pl-PL" sz="1400" dirty="0">
                <a:latin typeface="+mj-lt"/>
              </a:rPr>
              <a:t> </a:t>
            </a:r>
            <a:r>
              <a:rPr lang="pl-PL" sz="1400" dirty="0" err="1">
                <a:latin typeface="+mj-lt"/>
              </a:rPr>
              <a:t>Africa</a:t>
            </a:r>
            <a:r>
              <a:rPr lang="pl-PL" sz="1400" dirty="0">
                <a:latin typeface="+mj-lt"/>
              </a:rPr>
              <a:t> 2.5. </a:t>
            </a:r>
            <a:r>
              <a:rPr lang="en-US" altLang="nl-NL" sz="1400" dirty="0">
                <a:latin typeface="+mj-lt"/>
                <a:ea typeface="ＭＳ Ｐゴシック" panose="020B0600070205080204" pitchFamily="34" charset="-128"/>
              </a:rPr>
              <a:t>Body height, training, talent and so on should </a:t>
            </a:r>
            <a:r>
              <a:rPr lang="en-US" altLang="nl-NL" sz="1400" b="1" dirty="0">
                <a:latin typeface="+mj-lt"/>
                <a:ea typeface="ＭＳ Ｐゴシック" panose="020B0600070205080204" pitchFamily="34" charset="-128"/>
              </a:rPr>
              <a:t>not</a:t>
            </a:r>
            <a:r>
              <a:rPr lang="en-US" altLang="nl-NL" sz="1400" dirty="0">
                <a:latin typeface="+mj-lt"/>
                <a:ea typeface="ＭＳ Ｐゴシック" panose="020B0600070205080204" pitchFamily="34" charset="-128"/>
              </a:rPr>
              <a:t> influence the athlete</a:t>
            </a:r>
            <a:r>
              <a:rPr lang="ja-JP" altLang="en-US" sz="1400" dirty="0">
                <a:latin typeface="+mj-lt"/>
                <a:ea typeface="ＭＳ Ｐゴシック" panose="020B0600070205080204" pitchFamily="34" charset="-128"/>
              </a:rPr>
              <a:t>’</a:t>
            </a:r>
            <a:r>
              <a:rPr lang="en-US" altLang="ja-JP" sz="1400" dirty="0">
                <a:latin typeface="+mj-lt"/>
                <a:ea typeface="ＭＳ Ｐゴシック" panose="020B0600070205080204" pitchFamily="34" charset="-128"/>
              </a:rPr>
              <a:t>s class</a:t>
            </a:r>
            <a:endParaRPr lang="pl-PL" sz="1400" dirty="0">
              <a:latin typeface="+mj-lt"/>
            </a:endParaRPr>
          </a:p>
        </p:txBody>
      </p:sp>
      <p:pic>
        <p:nvPicPr>
          <p:cNvPr id="6" name="Obraz 5">
            <a:extLst>
              <a:ext uri="{FF2B5EF4-FFF2-40B4-BE49-F238E27FC236}">
                <a16:creationId xmlns:a16="http://schemas.microsoft.com/office/drawing/2014/main" id="{54517E48-C8A7-4225-90C7-4E5AB1D8B998}"/>
              </a:ext>
            </a:extLst>
          </p:cNvPr>
          <p:cNvPicPr>
            <a:picLocks noChangeAspect="1"/>
          </p:cNvPicPr>
          <p:nvPr/>
        </p:nvPicPr>
        <p:blipFill>
          <a:blip r:embed="rId4"/>
          <a:stretch>
            <a:fillRect/>
          </a:stretch>
        </p:blipFill>
        <p:spPr>
          <a:xfrm>
            <a:off x="380444" y="190500"/>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F1C4434C-6CAB-4021-B64D-3BC0C1A7201B}"/>
              </a:ext>
            </a:extLst>
          </p:cNvPr>
          <p:cNvSpPr>
            <a:spLocks noChangeArrowheads="1"/>
          </p:cNvSpPr>
          <p:nvPr/>
        </p:nvSpPr>
        <p:spPr bwMode="auto">
          <a:xfrm>
            <a:off x="4038600" y="609600"/>
            <a:ext cx="350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eaLnBrk="1" hangingPunct="1"/>
            <a:endParaRPr lang="nl-NL" altLang="nl-NL" sz="5400" b="1">
              <a:solidFill>
                <a:schemeClr val="tx2"/>
              </a:solidFill>
            </a:endParaRPr>
          </a:p>
        </p:txBody>
      </p:sp>
      <p:sp>
        <p:nvSpPr>
          <p:cNvPr id="41993" name="Rectangle 9">
            <a:extLst>
              <a:ext uri="{FF2B5EF4-FFF2-40B4-BE49-F238E27FC236}">
                <a16:creationId xmlns:a16="http://schemas.microsoft.com/office/drawing/2014/main" id="{117B47AE-18C1-43C6-8548-F44AFE83F681}"/>
              </a:ext>
            </a:extLst>
          </p:cNvPr>
          <p:cNvSpPr>
            <a:spLocks noGrp="1" noChangeArrowheads="1"/>
          </p:cNvSpPr>
          <p:nvPr>
            <p:ph type="title"/>
          </p:nvPr>
        </p:nvSpPr>
        <p:spPr>
          <a:xfrm>
            <a:off x="276225" y="93177"/>
            <a:ext cx="11639549" cy="1402080"/>
          </a:xfrm>
        </p:spPr>
        <p:txBody>
          <a:bodyPr>
            <a:noAutofit/>
          </a:bodyPr>
          <a:lstStyle/>
          <a:p>
            <a:pPr algn="ctr" eaLnBrk="1" hangingPunct="1">
              <a:defRPr/>
            </a:pPr>
            <a:br>
              <a:rPr lang="nl-NL" altLang="nl-NL" b="1" dirty="0">
                <a:solidFill>
                  <a:schemeClr val="accent1">
                    <a:lumMod val="60000"/>
                    <a:lumOff val="40000"/>
                  </a:schemeClr>
                </a:solidFill>
              </a:rPr>
            </a:br>
            <a:r>
              <a:rPr lang="nl-NL" altLang="nl-NL" b="1" dirty="0">
                <a:solidFill>
                  <a:schemeClr val="accent1">
                    <a:lumMod val="60000"/>
                    <a:lumOff val="40000"/>
                  </a:schemeClr>
                </a:solidFill>
              </a:rPr>
              <a:t>Hand with and without impairment </a:t>
            </a:r>
            <a:br>
              <a:rPr lang="pl-PL" altLang="nl-NL" b="1" dirty="0">
                <a:solidFill>
                  <a:schemeClr val="accent1">
                    <a:lumMod val="60000"/>
                    <a:lumOff val="40000"/>
                  </a:schemeClr>
                </a:solidFill>
              </a:rPr>
            </a:br>
            <a:r>
              <a:rPr lang="nl-NL" altLang="nl-NL" b="1" dirty="0">
                <a:solidFill>
                  <a:schemeClr val="accent1">
                    <a:lumMod val="60000"/>
                    <a:lumOff val="40000"/>
                  </a:schemeClr>
                </a:solidFill>
              </a:rPr>
              <a:t>in muscle strength</a:t>
            </a:r>
          </a:p>
        </p:txBody>
      </p:sp>
      <p:pic>
        <p:nvPicPr>
          <p:cNvPr id="27652" name="Picture 12" descr="P1030115">
            <a:extLst>
              <a:ext uri="{FF2B5EF4-FFF2-40B4-BE49-F238E27FC236}">
                <a16:creationId xmlns:a16="http://schemas.microsoft.com/office/drawing/2014/main" id="{87A6C363-DF71-4CAC-B938-60509A3DA4D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205991"/>
            <a:ext cx="5329238" cy="4154750"/>
          </a:xfrm>
        </p:spPr>
      </p:pic>
      <p:pic>
        <p:nvPicPr>
          <p:cNvPr id="27653" name="Picture 13" descr="P1030045">
            <a:extLst>
              <a:ext uri="{FF2B5EF4-FFF2-40B4-BE49-F238E27FC236}">
                <a16:creationId xmlns:a16="http://schemas.microsoft.com/office/drawing/2014/main" id="{F7A6E7C1-3977-4940-9138-D783539DC4A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6965" y="2205990"/>
            <a:ext cx="5329236" cy="4154749"/>
          </a:xfrm>
        </p:spPr>
      </p:pic>
      <p:sp>
        <p:nvSpPr>
          <p:cNvPr id="6" name="pole tekstowe 5">
            <a:extLst>
              <a:ext uri="{FF2B5EF4-FFF2-40B4-BE49-F238E27FC236}">
                <a16:creationId xmlns:a16="http://schemas.microsoft.com/office/drawing/2014/main" id="{05BC3423-29FA-45F0-B0F2-957078DAE756}"/>
              </a:ext>
            </a:extLst>
          </p:cNvPr>
          <p:cNvSpPr txBox="1"/>
          <p:nvPr/>
        </p:nvSpPr>
        <p:spPr>
          <a:xfrm>
            <a:off x="1120269" y="6457046"/>
            <a:ext cx="995146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400" dirty="0" err="1">
                <a:latin typeface="+mj-lt"/>
              </a:rPr>
              <a:t>Left</a:t>
            </a:r>
            <a:r>
              <a:rPr lang="pl-PL" sz="1400" dirty="0">
                <a:latin typeface="+mj-lt"/>
              </a:rPr>
              <a:t> </a:t>
            </a:r>
            <a:r>
              <a:rPr lang="pl-PL" sz="1400" dirty="0" err="1">
                <a:latin typeface="+mj-lt"/>
              </a:rPr>
              <a:t>arm</a:t>
            </a:r>
            <a:r>
              <a:rPr lang="pl-PL" sz="1400" dirty="0">
                <a:latin typeface="+mj-lt"/>
              </a:rPr>
              <a:t> 2.0, </a:t>
            </a:r>
            <a:r>
              <a:rPr lang="pl-PL" sz="1400" dirty="0" err="1">
                <a:latin typeface="+mj-lt"/>
              </a:rPr>
              <a:t>right</a:t>
            </a:r>
            <a:r>
              <a:rPr lang="pl-PL" sz="1400" dirty="0">
                <a:latin typeface="+mj-lt"/>
              </a:rPr>
              <a:t> </a:t>
            </a:r>
            <a:r>
              <a:rPr lang="pl-PL" sz="1400" dirty="0" err="1">
                <a:latin typeface="+mj-lt"/>
              </a:rPr>
              <a:t>arm</a:t>
            </a:r>
            <a:r>
              <a:rPr lang="pl-PL" sz="1400" dirty="0">
                <a:latin typeface="+mj-lt"/>
              </a:rPr>
              <a:t> 3.5. </a:t>
            </a:r>
          </a:p>
        </p:txBody>
      </p:sp>
      <p:pic>
        <p:nvPicPr>
          <p:cNvPr id="9" name="Obraz 8">
            <a:extLst>
              <a:ext uri="{FF2B5EF4-FFF2-40B4-BE49-F238E27FC236}">
                <a16:creationId xmlns:a16="http://schemas.microsoft.com/office/drawing/2014/main" id="{ACD8207E-3F0A-4D75-8C2F-EC2EEA591B09}"/>
              </a:ext>
            </a:extLst>
          </p:cNvPr>
          <p:cNvPicPr>
            <a:picLocks noChangeAspect="1"/>
          </p:cNvPicPr>
          <p:nvPr/>
        </p:nvPicPr>
        <p:blipFill>
          <a:blip r:embed="rId5"/>
          <a:stretch>
            <a:fillRect/>
          </a:stretch>
        </p:blipFill>
        <p:spPr>
          <a:xfrm>
            <a:off x="380444" y="190500"/>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A1179BAF-1DC0-4FE9-9A72-F24EDE67CE41}"/>
              </a:ext>
            </a:extLst>
          </p:cNvPr>
          <p:cNvSpPr>
            <a:spLocks noChangeArrowheads="1"/>
          </p:cNvSpPr>
          <p:nvPr/>
        </p:nvSpPr>
        <p:spPr bwMode="auto">
          <a:xfrm>
            <a:off x="1614054" y="235527"/>
            <a:ext cx="9628909" cy="156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eaLnBrk="1" hangingPunct="1"/>
            <a:r>
              <a:rPr lang="en-US" altLang="nl-NL" sz="4400" b="1" dirty="0">
                <a:solidFill>
                  <a:schemeClr val="accent1">
                    <a:lumMod val="60000"/>
                    <a:lumOff val="40000"/>
                  </a:schemeClr>
                </a:solidFill>
                <a:latin typeface="+mj-lt"/>
              </a:rPr>
              <a:t>Player with full trunk impairment and player with limited trunk impairment</a:t>
            </a:r>
          </a:p>
        </p:txBody>
      </p:sp>
      <p:pic>
        <p:nvPicPr>
          <p:cNvPr id="28675" name="Picture 10" descr="Wheelchairrugby Aus-Bel 9">
            <a:extLst>
              <a:ext uri="{FF2B5EF4-FFF2-40B4-BE49-F238E27FC236}">
                <a16:creationId xmlns:a16="http://schemas.microsoft.com/office/drawing/2014/main" id="{F45C2F2A-5907-4066-B79C-D226CE024AC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43199" y="1731818"/>
            <a:ext cx="6705600" cy="4452938"/>
          </a:xfrm>
        </p:spPr>
      </p:pic>
      <p:sp>
        <p:nvSpPr>
          <p:cNvPr id="4" name="pole tekstowe 3">
            <a:extLst>
              <a:ext uri="{FF2B5EF4-FFF2-40B4-BE49-F238E27FC236}">
                <a16:creationId xmlns:a16="http://schemas.microsoft.com/office/drawing/2014/main" id="{28C032CD-66C7-4454-BAF1-6EA13FB3F075}"/>
              </a:ext>
            </a:extLst>
          </p:cNvPr>
          <p:cNvSpPr txBox="1"/>
          <p:nvPr/>
        </p:nvSpPr>
        <p:spPr>
          <a:xfrm>
            <a:off x="1120269" y="6457046"/>
            <a:ext cx="995146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400" dirty="0" err="1">
                <a:latin typeface="+mj-lt"/>
              </a:rPr>
              <a:t>Athlete</a:t>
            </a:r>
            <a:r>
              <a:rPr lang="pl-PL" sz="1400" dirty="0">
                <a:latin typeface="+mj-lt"/>
              </a:rPr>
              <a:t> with red jersey – 0 </a:t>
            </a:r>
            <a:r>
              <a:rPr lang="pl-PL" sz="1400" dirty="0" err="1">
                <a:latin typeface="+mj-lt"/>
              </a:rPr>
              <a:t>Trunk</a:t>
            </a:r>
            <a:r>
              <a:rPr lang="pl-PL" sz="1400" dirty="0">
                <a:latin typeface="+mj-lt"/>
              </a:rPr>
              <a:t>, </a:t>
            </a:r>
            <a:r>
              <a:rPr lang="pl-PL" sz="1400" dirty="0" err="1">
                <a:latin typeface="+mj-lt"/>
              </a:rPr>
              <a:t>Athlete</a:t>
            </a:r>
            <a:r>
              <a:rPr lang="pl-PL" sz="1400" dirty="0">
                <a:latin typeface="+mj-lt"/>
              </a:rPr>
              <a:t> with </a:t>
            </a:r>
            <a:r>
              <a:rPr lang="pl-PL" sz="1400" dirty="0" err="1">
                <a:latin typeface="+mj-lt"/>
              </a:rPr>
              <a:t>green</a:t>
            </a:r>
            <a:r>
              <a:rPr lang="pl-PL" sz="1400" dirty="0">
                <a:latin typeface="+mj-lt"/>
              </a:rPr>
              <a:t> jersey– 1.0 </a:t>
            </a:r>
            <a:r>
              <a:rPr lang="pl-PL" sz="1400" dirty="0" err="1">
                <a:latin typeface="+mj-lt"/>
              </a:rPr>
              <a:t>Trunk</a:t>
            </a:r>
            <a:endParaRPr lang="pl-PL" sz="1400" dirty="0">
              <a:latin typeface="+mj-lt"/>
            </a:endParaRPr>
          </a:p>
        </p:txBody>
      </p:sp>
      <p:pic>
        <p:nvPicPr>
          <p:cNvPr id="6" name="Obraz 5">
            <a:extLst>
              <a:ext uri="{FF2B5EF4-FFF2-40B4-BE49-F238E27FC236}">
                <a16:creationId xmlns:a16="http://schemas.microsoft.com/office/drawing/2014/main" id="{F925601C-9F46-40FB-A34C-4CD194ECA4F3}"/>
              </a:ext>
            </a:extLst>
          </p:cNvPr>
          <p:cNvPicPr>
            <a:picLocks noChangeAspect="1"/>
          </p:cNvPicPr>
          <p:nvPr/>
        </p:nvPicPr>
        <p:blipFill>
          <a:blip r:embed="rId4"/>
          <a:stretch>
            <a:fillRect/>
          </a:stretch>
        </p:blipFill>
        <p:spPr>
          <a:xfrm>
            <a:off x="380444" y="190500"/>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710B97B4-F3F0-44A1-93DB-4AF8BC172785}"/>
              </a:ext>
            </a:extLst>
          </p:cNvPr>
          <p:cNvSpPr>
            <a:spLocks noChangeArrowheads="1"/>
          </p:cNvSpPr>
          <p:nvPr/>
        </p:nvSpPr>
        <p:spPr bwMode="auto">
          <a:xfrm>
            <a:off x="3695700" y="145473"/>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ctr" eaLnBrk="1" hangingPunct="1"/>
            <a:r>
              <a:rPr lang="en-US" altLang="nl-NL" sz="4400" b="1" dirty="0">
                <a:solidFill>
                  <a:schemeClr val="accent1">
                    <a:lumMod val="60000"/>
                    <a:lumOff val="40000"/>
                  </a:schemeClr>
                </a:solidFill>
                <a:latin typeface="+mj-lt"/>
              </a:rPr>
              <a:t>3.5, 3.0 &amp; 0.5</a:t>
            </a:r>
            <a:r>
              <a:rPr lang="pl-PL" altLang="nl-NL" sz="4400" b="1" dirty="0">
                <a:solidFill>
                  <a:schemeClr val="accent1">
                    <a:lumMod val="60000"/>
                    <a:lumOff val="40000"/>
                  </a:schemeClr>
                </a:solidFill>
                <a:latin typeface="+mj-lt"/>
              </a:rPr>
              <a:t> </a:t>
            </a:r>
            <a:r>
              <a:rPr lang="pl-PL" altLang="nl-NL" sz="4400" b="1" dirty="0" err="1">
                <a:solidFill>
                  <a:schemeClr val="accent1">
                    <a:lumMod val="60000"/>
                    <a:lumOff val="40000"/>
                  </a:schemeClr>
                </a:solidFill>
                <a:latin typeface="+mj-lt"/>
              </a:rPr>
              <a:t>class</a:t>
            </a:r>
            <a:endParaRPr lang="en-US" altLang="nl-NL" sz="4400" b="1" dirty="0">
              <a:solidFill>
                <a:schemeClr val="accent1">
                  <a:lumMod val="60000"/>
                  <a:lumOff val="40000"/>
                </a:schemeClr>
              </a:solidFill>
              <a:latin typeface="+mj-lt"/>
            </a:endParaRPr>
          </a:p>
        </p:txBody>
      </p:sp>
      <p:pic>
        <p:nvPicPr>
          <p:cNvPr id="29699" name="Picture 5" descr="E:\Mijn afbeeldingen\Paralympics Rio 2016\Rio 2016-Demo\Wheelchair rugby FRA-SWE 10.jpg">
            <a:extLst>
              <a:ext uri="{FF2B5EF4-FFF2-40B4-BE49-F238E27FC236}">
                <a16:creationId xmlns:a16="http://schemas.microsoft.com/office/drawing/2014/main" id="{9F6A6C4D-2EF2-4402-B661-3B09BC7E4E25}"/>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43200" y="990600"/>
            <a:ext cx="7200900" cy="4800600"/>
          </a:xfrm>
        </p:spPr>
      </p:pic>
      <p:sp>
        <p:nvSpPr>
          <p:cNvPr id="4" name="pole tekstowe 3">
            <a:extLst>
              <a:ext uri="{FF2B5EF4-FFF2-40B4-BE49-F238E27FC236}">
                <a16:creationId xmlns:a16="http://schemas.microsoft.com/office/drawing/2014/main" id="{A0FBC31E-6CB5-47E1-90F8-7B21B46E1F8F}"/>
              </a:ext>
            </a:extLst>
          </p:cNvPr>
          <p:cNvSpPr txBox="1"/>
          <p:nvPr/>
        </p:nvSpPr>
        <p:spPr>
          <a:xfrm>
            <a:off x="512619" y="6303819"/>
            <a:ext cx="11305308"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400" dirty="0" err="1">
                <a:latin typeface="+mj-lt"/>
              </a:rPr>
              <a:t>Athlete</a:t>
            </a:r>
            <a:r>
              <a:rPr lang="pl-PL" sz="1400" dirty="0">
                <a:latin typeface="+mj-lt"/>
              </a:rPr>
              <a:t> on the </a:t>
            </a:r>
            <a:r>
              <a:rPr lang="pl-PL" sz="1400" dirty="0" err="1">
                <a:latin typeface="+mj-lt"/>
              </a:rPr>
              <a:t>left</a:t>
            </a:r>
            <a:r>
              <a:rPr lang="pl-PL" sz="1400" dirty="0">
                <a:latin typeface="+mj-lt"/>
              </a:rPr>
              <a:t> – 0.5 </a:t>
            </a:r>
            <a:r>
              <a:rPr lang="pl-PL" sz="1400" dirty="0" err="1">
                <a:latin typeface="+mj-lt"/>
              </a:rPr>
              <a:t>Trunk</a:t>
            </a:r>
            <a:r>
              <a:rPr lang="pl-PL" sz="1400" dirty="0">
                <a:latin typeface="+mj-lt"/>
              </a:rPr>
              <a:t> + UE </a:t>
            </a:r>
            <a:r>
              <a:rPr lang="pl-PL" sz="1400" dirty="0" err="1">
                <a:latin typeface="+mj-lt"/>
              </a:rPr>
              <a:t>bilateral</a:t>
            </a:r>
            <a:r>
              <a:rPr lang="pl-PL" sz="1400" dirty="0">
                <a:latin typeface="+mj-lt"/>
              </a:rPr>
              <a:t> 3.0; </a:t>
            </a:r>
            <a:r>
              <a:rPr lang="pl-PL" sz="1400" dirty="0" err="1">
                <a:latin typeface="+mj-lt"/>
              </a:rPr>
              <a:t>Athlete</a:t>
            </a:r>
            <a:r>
              <a:rPr lang="pl-PL" sz="1400" dirty="0">
                <a:latin typeface="+mj-lt"/>
              </a:rPr>
              <a:t> in the </a:t>
            </a:r>
            <a:r>
              <a:rPr lang="pl-PL" sz="1400" dirty="0" err="1">
                <a:latin typeface="+mj-lt"/>
              </a:rPr>
              <a:t>middle</a:t>
            </a:r>
            <a:r>
              <a:rPr lang="pl-PL" sz="1400" dirty="0">
                <a:latin typeface="+mj-lt"/>
              </a:rPr>
              <a:t> – 1.0 </a:t>
            </a:r>
            <a:r>
              <a:rPr lang="pl-PL" sz="1400" dirty="0" err="1">
                <a:latin typeface="+mj-lt"/>
              </a:rPr>
              <a:t>Trunk</a:t>
            </a:r>
            <a:r>
              <a:rPr lang="pl-PL" sz="1400" dirty="0">
                <a:latin typeface="+mj-lt"/>
              </a:rPr>
              <a:t> + UE </a:t>
            </a:r>
            <a:r>
              <a:rPr lang="pl-PL" sz="1400" dirty="0" err="1">
                <a:latin typeface="+mj-lt"/>
              </a:rPr>
              <a:t>bilateral</a:t>
            </a:r>
            <a:r>
              <a:rPr lang="pl-PL" sz="1400" dirty="0">
                <a:latin typeface="+mj-lt"/>
              </a:rPr>
              <a:t> 2.0; </a:t>
            </a:r>
            <a:r>
              <a:rPr lang="pl-PL" sz="1400" dirty="0" err="1">
                <a:latin typeface="+mj-lt"/>
              </a:rPr>
              <a:t>Athlete</a:t>
            </a:r>
            <a:r>
              <a:rPr lang="pl-PL" sz="1400" dirty="0">
                <a:latin typeface="+mj-lt"/>
              </a:rPr>
              <a:t> on the </a:t>
            </a:r>
            <a:r>
              <a:rPr lang="pl-PL" sz="1400" dirty="0" err="1">
                <a:latin typeface="+mj-lt"/>
              </a:rPr>
              <a:t>right</a:t>
            </a:r>
            <a:r>
              <a:rPr lang="pl-PL" sz="1400" dirty="0">
                <a:latin typeface="+mj-lt"/>
              </a:rPr>
              <a:t> – 0 </a:t>
            </a:r>
            <a:r>
              <a:rPr lang="pl-PL" sz="1400" dirty="0" err="1">
                <a:latin typeface="+mj-lt"/>
              </a:rPr>
              <a:t>Trunk</a:t>
            </a:r>
            <a:r>
              <a:rPr lang="pl-PL" sz="1400" dirty="0">
                <a:latin typeface="+mj-lt"/>
              </a:rPr>
              <a:t> + UE </a:t>
            </a:r>
            <a:r>
              <a:rPr lang="pl-PL" sz="1400" dirty="0" err="1">
                <a:latin typeface="+mj-lt"/>
              </a:rPr>
              <a:t>bilateral</a:t>
            </a:r>
            <a:r>
              <a:rPr lang="pl-PL" sz="1400" dirty="0">
                <a:latin typeface="+mj-lt"/>
              </a:rPr>
              <a:t> 0.5</a:t>
            </a:r>
          </a:p>
        </p:txBody>
      </p:sp>
      <p:pic>
        <p:nvPicPr>
          <p:cNvPr id="6" name="Obraz 5">
            <a:extLst>
              <a:ext uri="{FF2B5EF4-FFF2-40B4-BE49-F238E27FC236}">
                <a16:creationId xmlns:a16="http://schemas.microsoft.com/office/drawing/2014/main" id="{6958F1DF-3392-42A7-9039-CDDCF250F7F0}"/>
              </a:ext>
            </a:extLst>
          </p:cNvPr>
          <p:cNvPicPr>
            <a:picLocks noChangeAspect="1"/>
          </p:cNvPicPr>
          <p:nvPr/>
        </p:nvPicPr>
        <p:blipFill>
          <a:blip r:embed="rId4"/>
          <a:stretch>
            <a:fillRect/>
          </a:stretch>
        </p:blipFill>
        <p:spPr>
          <a:xfrm>
            <a:off x="380444" y="190500"/>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a:extLst>
              <a:ext uri="{FF2B5EF4-FFF2-40B4-BE49-F238E27FC236}">
                <a16:creationId xmlns:a16="http://schemas.microsoft.com/office/drawing/2014/main" id="{FBCAB2CB-A683-46E7-BD0C-CFC26780F8D4}"/>
              </a:ext>
            </a:extLst>
          </p:cNvPr>
          <p:cNvSpPr>
            <a:spLocks noGrp="1" noChangeArrowheads="1"/>
          </p:cNvSpPr>
          <p:nvPr>
            <p:ph type="title"/>
          </p:nvPr>
        </p:nvSpPr>
        <p:spPr>
          <a:xfrm>
            <a:off x="838200" y="69054"/>
            <a:ext cx="10515600" cy="1325563"/>
          </a:xfrm>
        </p:spPr>
        <p:txBody>
          <a:bodyPr/>
          <a:lstStyle/>
          <a:p>
            <a:pPr algn="ctr" eaLnBrk="1" hangingPunct="1">
              <a:defRPr/>
            </a:pPr>
            <a:r>
              <a:rPr lang="nl-NL" altLang="nl-NL" b="1" dirty="0">
                <a:solidFill>
                  <a:schemeClr val="accent1">
                    <a:lumMod val="60000"/>
                    <a:lumOff val="40000"/>
                  </a:schemeClr>
                </a:solidFill>
              </a:rPr>
              <a:t>3.0 &amp; 2.5</a:t>
            </a:r>
            <a:r>
              <a:rPr lang="pl-PL" altLang="nl-NL" b="1" dirty="0">
                <a:solidFill>
                  <a:schemeClr val="accent1">
                    <a:lumMod val="60000"/>
                    <a:lumOff val="40000"/>
                  </a:schemeClr>
                </a:solidFill>
              </a:rPr>
              <a:t> </a:t>
            </a:r>
            <a:r>
              <a:rPr lang="pl-PL" altLang="nl-NL" b="1" dirty="0" err="1">
                <a:solidFill>
                  <a:schemeClr val="accent1">
                    <a:lumMod val="60000"/>
                    <a:lumOff val="40000"/>
                  </a:schemeClr>
                </a:solidFill>
              </a:rPr>
              <a:t>class</a:t>
            </a:r>
            <a:endParaRPr lang="nl-NL" altLang="nl-NL" b="1" dirty="0">
              <a:solidFill>
                <a:schemeClr val="accent1">
                  <a:lumMod val="60000"/>
                  <a:lumOff val="40000"/>
                </a:schemeClr>
              </a:solidFill>
            </a:endParaRPr>
          </a:p>
        </p:txBody>
      </p:sp>
      <p:pic>
        <p:nvPicPr>
          <p:cNvPr id="30723" name="Picture 4" descr="E:\Mijn afbeeldingen\Paralympics Rio 2016\Rio 2016-Demo\Wheelchair rugby FRA-SWE 11.jpg">
            <a:extLst>
              <a:ext uri="{FF2B5EF4-FFF2-40B4-BE49-F238E27FC236}">
                <a16:creationId xmlns:a16="http://schemas.microsoft.com/office/drawing/2014/main" id="{AFFFF266-E8EA-41C5-8BC6-6A0965BEEE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89225" y="1281546"/>
            <a:ext cx="6813550" cy="4525963"/>
          </a:xfrm>
        </p:spPr>
      </p:pic>
      <p:sp>
        <p:nvSpPr>
          <p:cNvPr id="4" name="pole tekstowe 3">
            <a:extLst>
              <a:ext uri="{FF2B5EF4-FFF2-40B4-BE49-F238E27FC236}">
                <a16:creationId xmlns:a16="http://schemas.microsoft.com/office/drawing/2014/main" id="{BEC5DF34-4E89-4855-A602-E11FF13AC9AF}"/>
              </a:ext>
            </a:extLst>
          </p:cNvPr>
          <p:cNvSpPr txBox="1"/>
          <p:nvPr/>
        </p:nvSpPr>
        <p:spPr>
          <a:xfrm>
            <a:off x="512619" y="6303819"/>
            <a:ext cx="11305308"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400" dirty="0" err="1">
                <a:latin typeface="+mj-lt"/>
              </a:rPr>
              <a:t>Athlete</a:t>
            </a:r>
            <a:r>
              <a:rPr lang="pl-PL" sz="1400" dirty="0">
                <a:latin typeface="+mj-lt"/>
              </a:rPr>
              <a:t> with </a:t>
            </a:r>
            <a:r>
              <a:rPr lang="pl-PL" sz="1400" dirty="0" err="1">
                <a:latin typeface="+mj-lt"/>
              </a:rPr>
              <a:t>white</a:t>
            </a:r>
            <a:r>
              <a:rPr lang="pl-PL" sz="1400" dirty="0">
                <a:latin typeface="+mj-lt"/>
              </a:rPr>
              <a:t> jersey – 3.0 </a:t>
            </a:r>
            <a:r>
              <a:rPr lang="pl-PL" sz="1400" dirty="0" err="1">
                <a:latin typeface="+mj-lt"/>
              </a:rPr>
              <a:t>class</a:t>
            </a:r>
            <a:r>
              <a:rPr lang="pl-PL" sz="1400" dirty="0">
                <a:latin typeface="+mj-lt"/>
              </a:rPr>
              <a:t> (1.0 </a:t>
            </a:r>
            <a:r>
              <a:rPr lang="pl-PL" sz="1400" dirty="0" err="1">
                <a:latin typeface="+mj-lt"/>
              </a:rPr>
              <a:t>trunk</a:t>
            </a:r>
            <a:r>
              <a:rPr lang="pl-PL" sz="1400" dirty="0">
                <a:latin typeface="+mj-lt"/>
              </a:rPr>
              <a:t>); </a:t>
            </a:r>
            <a:r>
              <a:rPr lang="pl-PL" sz="1400" dirty="0" err="1">
                <a:latin typeface="+mj-lt"/>
              </a:rPr>
              <a:t>Athlete</a:t>
            </a:r>
            <a:r>
              <a:rPr lang="pl-PL" sz="1400" dirty="0">
                <a:latin typeface="+mj-lt"/>
              </a:rPr>
              <a:t> with </a:t>
            </a:r>
            <a:r>
              <a:rPr lang="pl-PL" sz="1400" dirty="0" err="1">
                <a:latin typeface="+mj-lt"/>
              </a:rPr>
              <a:t>blue</a:t>
            </a:r>
            <a:r>
              <a:rPr lang="pl-PL" sz="1400" dirty="0">
                <a:latin typeface="+mj-lt"/>
              </a:rPr>
              <a:t> jersey – 2.5 </a:t>
            </a:r>
            <a:r>
              <a:rPr lang="pl-PL" sz="1400" dirty="0" err="1">
                <a:latin typeface="+mj-lt"/>
              </a:rPr>
              <a:t>class</a:t>
            </a:r>
            <a:r>
              <a:rPr lang="pl-PL" sz="1400" dirty="0">
                <a:latin typeface="+mj-lt"/>
              </a:rPr>
              <a:t> (0 </a:t>
            </a:r>
            <a:r>
              <a:rPr lang="pl-PL" sz="1400" dirty="0" err="1">
                <a:latin typeface="+mj-lt"/>
              </a:rPr>
              <a:t>Trunk</a:t>
            </a:r>
            <a:r>
              <a:rPr lang="pl-PL" sz="1400" dirty="0">
                <a:latin typeface="+mj-lt"/>
              </a:rPr>
              <a:t>)</a:t>
            </a:r>
          </a:p>
        </p:txBody>
      </p:sp>
      <p:pic>
        <p:nvPicPr>
          <p:cNvPr id="6" name="Obraz 5">
            <a:extLst>
              <a:ext uri="{FF2B5EF4-FFF2-40B4-BE49-F238E27FC236}">
                <a16:creationId xmlns:a16="http://schemas.microsoft.com/office/drawing/2014/main" id="{DEF3093C-5B50-4DE5-9980-56D27C22BE98}"/>
              </a:ext>
            </a:extLst>
          </p:cNvPr>
          <p:cNvPicPr>
            <a:picLocks noChangeAspect="1"/>
          </p:cNvPicPr>
          <p:nvPr/>
        </p:nvPicPr>
        <p:blipFill>
          <a:blip r:embed="rId4"/>
          <a:stretch>
            <a:fillRect/>
          </a:stretch>
        </p:blipFill>
        <p:spPr>
          <a:xfrm>
            <a:off x="380444" y="190500"/>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92172DFD-6DA9-4DA8-B4B7-627EB0BD48D0}"/>
              </a:ext>
            </a:extLst>
          </p:cNvPr>
          <p:cNvSpPr>
            <a:spLocks noGrp="1"/>
          </p:cNvSpPr>
          <p:nvPr>
            <p:ph type="title"/>
          </p:nvPr>
        </p:nvSpPr>
        <p:spPr>
          <a:xfrm>
            <a:off x="630115" y="2555526"/>
            <a:ext cx="4803636" cy="2630555"/>
          </a:xfrm>
        </p:spPr>
        <p:txBody>
          <a:bodyPr>
            <a:noAutofit/>
          </a:bodyPr>
          <a:lstStyle/>
          <a:p>
            <a:r>
              <a:rPr lang="pl-PL" sz="6000" b="1" dirty="0">
                <a:solidFill>
                  <a:schemeClr val="accent1">
                    <a:lumMod val="60000"/>
                    <a:lumOff val="40000"/>
                  </a:schemeClr>
                </a:solidFill>
              </a:rPr>
              <a:t>Silver Medal – USA </a:t>
            </a: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B9645EC6-CAB5-4833-8CB6-93BE3952A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33" r="2103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Obraz 7">
            <a:extLst>
              <a:ext uri="{FF2B5EF4-FFF2-40B4-BE49-F238E27FC236}">
                <a16:creationId xmlns:a16="http://schemas.microsoft.com/office/drawing/2014/main" id="{B5A465FE-B504-496E-9C2B-ACCF5D4B6C47}"/>
              </a:ext>
            </a:extLst>
          </p:cNvPr>
          <p:cNvPicPr>
            <a:picLocks noChangeAspect="1"/>
          </p:cNvPicPr>
          <p:nvPr/>
        </p:nvPicPr>
        <p:blipFill>
          <a:blip r:embed="rId4"/>
          <a:stretch>
            <a:fillRect/>
          </a:stretch>
        </p:blipFill>
        <p:spPr>
          <a:xfrm>
            <a:off x="-1" y="5499145"/>
            <a:ext cx="1413273" cy="1350818"/>
          </a:xfrm>
          <a:prstGeom prst="rect">
            <a:avLst/>
          </a:prstGeom>
        </p:spPr>
      </p:pic>
    </p:spTree>
    <p:extLst>
      <p:ext uri="{BB962C8B-B14F-4D97-AF65-F5344CB8AC3E}">
        <p14:creationId xmlns:p14="http://schemas.microsoft.com/office/powerpoint/2010/main" val="1250358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a:extLst>
              <a:ext uri="{FF2B5EF4-FFF2-40B4-BE49-F238E27FC236}">
                <a16:creationId xmlns:a16="http://schemas.microsoft.com/office/drawing/2014/main" id="{C5D816E0-CF93-4C85-BF3E-1CBE00D1B483}"/>
              </a:ext>
            </a:extLst>
          </p:cNvPr>
          <p:cNvSpPr>
            <a:spLocks noGrp="1" noChangeArrowheads="1"/>
          </p:cNvSpPr>
          <p:nvPr>
            <p:ph type="title" sz="quarter"/>
          </p:nvPr>
        </p:nvSpPr>
        <p:spPr>
          <a:xfrm>
            <a:off x="602673" y="274638"/>
            <a:ext cx="10979727" cy="1143000"/>
          </a:xfrm>
        </p:spPr>
        <p:txBody>
          <a:bodyPr>
            <a:normAutofit/>
          </a:bodyPr>
          <a:lstStyle/>
          <a:p>
            <a:pPr algn="ctr" eaLnBrk="1" hangingPunct="1">
              <a:defRPr/>
            </a:pPr>
            <a:r>
              <a:rPr lang="en-US" b="1" dirty="0">
                <a:solidFill>
                  <a:schemeClr val="accent1">
                    <a:lumMod val="60000"/>
                    <a:lumOff val="40000"/>
                  </a:schemeClr>
                </a:solidFill>
              </a:rPr>
              <a:t>2.0</a:t>
            </a:r>
            <a:r>
              <a:rPr lang="pl-PL" b="1" dirty="0">
                <a:solidFill>
                  <a:schemeClr val="accent1">
                    <a:lumMod val="60000"/>
                    <a:lumOff val="40000"/>
                  </a:schemeClr>
                </a:solidFill>
              </a:rPr>
              <a:t> </a:t>
            </a:r>
            <a:r>
              <a:rPr lang="pl-PL" b="1" dirty="0" err="1">
                <a:solidFill>
                  <a:schemeClr val="accent1">
                    <a:lumMod val="60000"/>
                    <a:lumOff val="40000"/>
                  </a:schemeClr>
                </a:solidFill>
              </a:rPr>
              <a:t>class</a:t>
            </a:r>
            <a:endParaRPr lang="en-US" b="1" dirty="0">
              <a:solidFill>
                <a:schemeClr val="accent1">
                  <a:lumMod val="60000"/>
                  <a:lumOff val="40000"/>
                </a:schemeClr>
              </a:solidFill>
            </a:endParaRPr>
          </a:p>
        </p:txBody>
      </p:sp>
      <p:pic>
        <p:nvPicPr>
          <p:cNvPr id="31747" name="Picture 12" descr="IMG_5469">
            <a:extLst>
              <a:ext uri="{FF2B5EF4-FFF2-40B4-BE49-F238E27FC236}">
                <a16:creationId xmlns:a16="http://schemas.microsoft.com/office/drawing/2014/main" id="{082524A7-819B-454D-B99F-F80139D72765}"/>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9315" y="1555900"/>
            <a:ext cx="2657091" cy="3986803"/>
          </a:xfrm>
        </p:spPr>
      </p:pic>
      <p:pic>
        <p:nvPicPr>
          <p:cNvPr id="31748" name="Picture 13" descr="IMG_5777">
            <a:extLst>
              <a:ext uri="{FF2B5EF4-FFF2-40B4-BE49-F238E27FC236}">
                <a16:creationId xmlns:a16="http://schemas.microsoft.com/office/drawing/2014/main" id="{1412C7A8-7F52-4CA6-8D29-39CE2BB0F808}"/>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9243913" y="1543557"/>
            <a:ext cx="2670045" cy="3999146"/>
          </a:xfrm>
        </p:spPr>
      </p:pic>
      <p:pic>
        <p:nvPicPr>
          <p:cNvPr id="31749" name="Picture 16" descr="IMG_5721">
            <a:extLst>
              <a:ext uri="{FF2B5EF4-FFF2-40B4-BE49-F238E27FC236}">
                <a16:creationId xmlns:a16="http://schemas.microsoft.com/office/drawing/2014/main" id="{2935D0FC-2FDF-4BBA-9E9C-ACF42265704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191508" y="1543556"/>
            <a:ext cx="2668479" cy="3999147"/>
          </a:xfrm>
        </p:spPr>
      </p:pic>
      <p:pic>
        <p:nvPicPr>
          <p:cNvPr id="31750" name="Picture 20" descr="sebastièn">
            <a:extLst>
              <a:ext uri="{FF2B5EF4-FFF2-40B4-BE49-F238E27FC236}">
                <a16:creationId xmlns:a16="http://schemas.microsoft.com/office/drawing/2014/main" id="{29A65EEA-B534-4B00-B92E-43A3607DED60}"/>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200332" y="1543556"/>
            <a:ext cx="2657091" cy="3999147"/>
          </a:xfrm>
        </p:spPr>
      </p:pic>
      <p:sp>
        <p:nvSpPr>
          <p:cNvPr id="7" name="pole tekstowe 6">
            <a:extLst>
              <a:ext uri="{FF2B5EF4-FFF2-40B4-BE49-F238E27FC236}">
                <a16:creationId xmlns:a16="http://schemas.microsoft.com/office/drawing/2014/main" id="{1867F23D-F852-40F0-AC49-C859D5582C75}"/>
              </a:ext>
            </a:extLst>
          </p:cNvPr>
          <p:cNvSpPr txBox="1"/>
          <p:nvPr/>
        </p:nvSpPr>
        <p:spPr>
          <a:xfrm>
            <a:off x="512619" y="6303819"/>
            <a:ext cx="11305308"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400" dirty="0">
                <a:latin typeface="+mj-lt"/>
              </a:rPr>
              <a:t>This same </a:t>
            </a:r>
            <a:r>
              <a:rPr lang="pl-PL" sz="1400" dirty="0" err="1">
                <a:latin typeface="+mj-lt"/>
              </a:rPr>
              <a:t>class</a:t>
            </a:r>
            <a:r>
              <a:rPr lang="pl-PL" sz="1400" dirty="0">
                <a:latin typeface="+mj-lt"/>
              </a:rPr>
              <a:t>, </a:t>
            </a:r>
            <a:r>
              <a:rPr lang="pl-PL" sz="1400" dirty="0" err="1">
                <a:latin typeface="+mj-lt"/>
              </a:rPr>
              <a:t>different</a:t>
            </a:r>
            <a:r>
              <a:rPr lang="pl-PL" sz="1400" dirty="0">
                <a:latin typeface="+mj-lt"/>
              </a:rPr>
              <a:t> </a:t>
            </a:r>
            <a:r>
              <a:rPr lang="pl-PL" sz="1400" dirty="0" err="1">
                <a:latin typeface="+mj-lt"/>
              </a:rPr>
              <a:t>athletes</a:t>
            </a:r>
            <a:endParaRPr lang="pl-PL" sz="1400" dirty="0">
              <a:latin typeface="+mj-lt"/>
            </a:endParaRPr>
          </a:p>
        </p:txBody>
      </p:sp>
      <p:pic>
        <p:nvPicPr>
          <p:cNvPr id="9" name="Obraz 8">
            <a:extLst>
              <a:ext uri="{FF2B5EF4-FFF2-40B4-BE49-F238E27FC236}">
                <a16:creationId xmlns:a16="http://schemas.microsoft.com/office/drawing/2014/main" id="{945D9315-1271-4ABB-9CFC-E150DAD53D69}"/>
              </a:ext>
            </a:extLst>
          </p:cNvPr>
          <p:cNvPicPr>
            <a:picLocks noChangeAspect="1"/>
          </p:cNvPicPr>
          <p:nvPr/>
        </p:nvPicPr>
        <p:blipFill>
          <a:blip r:embed="rId7"/>
          <a:stretch>
            <a:fillRect/>
          </a:stretch>
        </p:blipFill>
        <p:spPr>
          <a:xfrm>
            <a:off x="380444" y="190500"/>
            <a:ext cx="1413273" cy="135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6" y="141195"/>
            <a:ext cx="4803636" cy="1311664"/>
          </a:xfrm>
        </p:spPr>
        <p:txBody>
          <a:bodyPr>
            <a:normAutofit/>
          </a:bodyPr>
          <a:lstStyle/>
          <a:p>
            <a:r>
              <a:rPr lang="pl-PL" b="1" dirty="0">
                <a:solidFill>
                  <a:schemeClr val="accent1">
                    <a:lumMod val="60000"/>
                    <a:lumOff val="40000"/>
                  </a:schemeClr>
                </a:solidFill>
              </a:rPr>
              <a:t>Sport Class Status</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raz 10" descr="Obraz zawierający clipart&#10;&#10;Opis wygenerowany automatycznie">
            <a:extLst>
              <a:ext uri="{FF2B5EF4-FFF2-40B4-BE49-F238E27FC236}">
                <a16:creationId xmlns:a16="http://schemas.microsoft.com/office/drawing/2014/main" id="{EB45DF61-1D0D-453A-83C2-415ED4A46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graphicFrame>
        <p:nvGraphicFramePr>
          <p:cNvPr id="13" name="Diagram 12">
            <a:extLst>
              <a:ext uri="{FF2B5EF4-FFF2-40B4-BE49-F238E27FC236}">
                <a16:creationId xmlns:a16="http://schemas.microsoft.com/office/drawing/2014/main" id="{98E68301-F05B-4DBB-A990-A089709928BD}"/>
              </a:ext>
            </a:extLst>
          </p:cNvPr>
          <p:cNvGraphicFramePr/>
          <p:nvPr>
            <p:extLst>
              <p:ext uri="{D42A27DB-BD31-4B8C-83A1-F6EECF244321}">
                <p14:modId xmlns:p14="http://schemas.microsoft.com/office/powerpoint/2010/main" val="3073589916"/>
              </p:ext>
            </p:extLst>
          </p:nvPr>
        </p:nvGraphicFramePr>
        <p:xfrm>
          <a:off x="238628" y="1488651"/>
          <a:ext cx="5443175" cy="4869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raz 8">
            <a:extLst>
              <a:ext uri="{FF2B5EF4-FFF2-40B4-BE49-F238E27FC236}">
                <a16:creationId xmlns:a16="http://schemas.microsoft.com/office/drawing/2014/main" id="{60C287B6-1AC8-4B1D-92EF-6D79CC7B3D0C}"/>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1090505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6" y="141195"/>
            <a:ext cx="4803636" cy="1311664"/>
          </a:xfrm>
        </p:spPr>
        <p:txBody>
          <a:bodyPr>
            <a:normAutofit/>
          </a:bodyPr>
          <a:lstStyle/>
          <a:p>
            <a:r>
              <a:rPr lang="pl-PL" b="1" dirty="0">
                <a:solidFill>
                  <a:schemeClr val="accent1">
                    <a:lumMod val="60000"/>
                    <a:lumOff val="40000"/>
                  </a:schemeClr>
                </a:solidFill>
              </a:rPr>
              <a:t>New (N)</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3" name="Diagram 12">
            <a:extLst>
              <a:ext uri="{FF2B5EF4-FFF2-40B4-BE49-F238E27FC236}">
                <a16:creationId xmlns:a16="http://schemas.microsoft.com/office/drawing/2014/main" id="{98E68301-F05B-4DBB-A990-A089709928BD}"/>
              </a:ext>
            </a:extLst>
          </p:cNvPr>
          <p:cNvGraphicFramePr/>
          <p:nvPr>
            <p:extLst>
              <p:ext uri="{D42A27DB-BD31-4B8C-83A1-F6EECF244321}">
                <p14:modId xmlns:p14="http://schemas.microsoft.com/office/powerpoint/2010/main" val="2359121274"/>
              </p:ext>
            </p:extLst>
          </p:nvPr>
        </p:nvGraphicFramePr>
        <p:xfrm>
          <a:off x="237189" y="1219201"/>
          <a:ext cx="54460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Obraz 9" descr="Obraz zawierający clipart&#10;&#10;Opis wygenerowany automatycznie">
            <a:extLst>
              <a:ext uri="{FF2B5EF4-FFF2-40B4-BE49-F238E27FC236}">
                <a16:creationId xmlns:a16="http://schemas.microsoft.com/office/drawing/2014/main" id="{CCAEE65C-D1D4-4952-BBBB-2B4306B0C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pic>
        <p:nvPicPr>
          <p:cNvPr id="9" name="Obraz 8">
            <a:extLst>
              <a:ext uri="{FF2B5EF4-FFF2-40B4-BE49-F238E27FC236}">
                <a16:creationId xmlns:a16="http://schemas.microsoft.com/office/drawing/2014/main" id="{5E031D0D-178E-4F73-8E1C-574D5D81DB66}"/>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1082836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6" y="141195"/>
            <a:ext cx="4803636" cy="1311664"/>
          </a:xfrm>
        </p:spPr>
        <p:txBody>
          <a:bodyPr>
            <a:normAutofit/>
          </a:bodyPr>
          <a:lstStyle/>
          <a:p>
            <a:r>
              <a:rPr lang="pl-PL" b="1" dirty="0" err="1">
                <a:solidFill>
                  <a:schemeClr val="accent1">
                    <a:lumMod val="60000"/>
                    <a:lumOff val="40000"/>
                  </a:schemeClr>
                </a:solidFill>
              </a:rPr>
              <a:t>Review</a:t>
            </a:r>
            <a:r>
              <a:rPr lang="pl-PL" b="1" dirty="0">
                <a:solidFill>
                  <a:schemeClr val="accent1">
                    <a:lumMod val="60000"/>
                    <a:lumOff val="40000"/>
                  </a:schemeClr>
                </a:solidFill>
              </a:rPr>
              <a:t> (R)</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 name="Diagram 2">
            <a:extLst>
              <a:ext uri="{FF2B5EF4-FFF2-40B4-BE49-F238E27FC236}">
                <a16:creationId xmlns:a16="http://schemas.microsoft.com/office/drawing/2014/main" id="{72470E14-D1D8-4AEA-A500-17E16667D4A3}"/>
              </a:ext>
            </a:extLst>
          </p:cNvPr>
          <p:cNvGraphicFramePr/>
          <p:nvPr>
            <p:extLst>
              <p:ext uri="{D42A27DB-BD31-4B8C-83A1-F6EECF244321}">
                <p14:modId xmlns:p14="http://schemas.microsoft.com/office/powerpoint/2010/main" val="3089642721"/>
              </p:ext>
            </p:extLst>
          </p:nvPr>
        </p:nvGraphicFramePr>
        <p:xfrm>
          <a:off x="288519" y="1371599"/>
          <a:ext cx="5394723" cy="5345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Obraz 9" descr="Obraz zawierający clipart&#10;&#10;Opis wygenerowany automatycznie">
            <a:extLst>
              <a:ext uri="{FF2B5EF4-FFF2-40B4-BE49-F238E27FC236}">
                <a16:creationId xmlns:a16="http://schemas.microsoft.com/office/drawing/2014/main" id="{22D5C638-105F-4C2A-9EFA-40D3F3CD5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pic>
        <p:nvPicPr>
          <p:cNvPr id="12" name="Obraz 11">
            <a:extLst>
              <a:ext uri="{FF2B5EF4-FFF2-40B4-BE49-F238E27FC236}">
                <a16:creationId xmlns:a16="http://schemas.microsoft.com/office/drawing/2014/main" id="{2C7AF7EB-E4D4-4151-8527-8DF6484AEA0A}"/>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2069087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6" y="141195"/>
            <a:ext cx="4803636" cy="1311664"/>
          </a:xfrm>
        </p:spPr>
        <p:txBody>
          <a:bodyPr>
            <a:normAutofit/>
          </a:bodyPr>
          <a:lstStyle/>
          <a:p>
            <a:r>
              <a:rPr lang="pl-PL" b="1" dirty="0" err="1">
                <a:solidFill>
                  <a:schemeClr val="accent1">
                    <a:lumMod val="60000"/>
                    <a:lumOff val="40000"/>
                  </a:schemeClr>
                </a:solidFill>
              </a:rPr>
              <a:t>Review</a:t>
            </a:r>
            <a:r>
              <a:rPr lang="pl-PL" b="1" dirty="0">
                <a:solidFill>
                  <a:schemeClr val="accent1">
                    <a:lumMod val="60000"/>
                    <a:lumOff val="40000"/>
                  </a:schemeClr>
                </a:solidFill>
              </a:rPr>
              <a:t> (R)</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 name="Diagram 2">
            <a:extLst>
              <a:ext uri="{FF2B5EF4-FFF2-40B4-BE49-F238E27FC236}">
                <a16:creationId xmlns:a16="http://schemas.microsoft.com/office/drawing/2014/main" id="{72470E14-D1D8-4AEA-A500-17E16667D4A3}"/>
              </a:ext>
            </a:extLst>
          </p:cNvPr>
          <p:cNvGraphicFramePr/>
          <p:nvPr>
            <p:extLst>
              <p:ext uri="{D42A27DB-BD31-4B8C-83A1-F6EECF244321}">
                <p14:modId xmlns:p14="http://schemas.microsoft.com/office/powerpoint/2010/main" val="135612440"/>
              </p:ext>
            </p:extLst>
          </p:nvPr>
        </p:nvGraphicFramePr>
        <p:xfrm>
          <a:off x="327833" y="1399308"/>
          <a:ext cx="5264766" cy="5259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descr="Obraz zawierający clipart&#10;&#10;Opis wygenerowany automatycznie">
            <a:extLst>
              <a:ext uri="{FF2B5EF4-FFF2-40B4-BE49-F238E27FC236}">
                <a16:creationId xmlns:a16="http://schemas.microsoft.com/office/drawing/2014/main" id="{73D3DB7F-CC14-4428-8390-F6F0F924E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pic>
        <p:nvPicPr>
          <p:cNvPr id="10" name="Obraz 9">
            <a:extLst>
              <a:ext uri="{FF2B5EF4-FFF2-40B4-BE49-F238E27FC236}">
                <a16:creationId xmlns:a16="http://schemas.microsoft.com/office/drawing/2014/main" id="{C100A0B2-D0CA-4552-B905-FA2FC31EB0EC}"/>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4122361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6" y="141195"/>
            <a:ext cx="4803636" cy="1311664"/>
          </a:xfrm>
        </p:spPr>
        <p:txBody>
          <a:bodyPr>
            <a:normAutofit/>
          </a:bodyPr>
          <a:lstStyle/>
          <a:p>
            <a:r>
              <a:rPr lang="pl-PL" b="1" dirty="0" err="1">
                <a:solidFill>
                  <a:schemeClr val="accent1">
                    <a:lumMod val="60000"/>
                    <a:lumOff val="40000"/>
                  </a:schemeClr>
                </a:solidFill>
              </a:rPr>
              <a:t>Review</a:t>
            </a:r>
            <a:r>
              <a:rPr lang="pl-PL" b="1" dirty="0">
                <a:solidFill>
                  <a:schemeClr val="accent1">
                    <a:lumMod val="60000"/>
                    <a:lumOff val="40000"/>
                  </a:schemeClr>
                </a:solidFill>
              </a:rPr>
              <a:t> (R)</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 name="Diagram 2">
            <a:extLst>
              <a:ext uri="{FF2B5EF4-FFF2-40B4-BE49-F238E27FC236}">
                <a16:creationId xmlns:a16="http://schemas.microsoft.com/office/drawing/2014/main" id="{72470E14-D1D8-4AEA-A500-17E16667D4A3}"/>
              </a:ext>
            </a:extLst>
          </p:cNvPr>
          <p:cNvGraphicFramePr/>
          <p:nvPr>
            <p:extLst>
              <p:ext uri="{D42A27DB-BD31-4B8C-83A1-F6EECF244321}">
                <p14:modId xmlns:p14="http://schemas.microsoft.com/office/powerpoint/2010/main" val="3237432153"/>
              </p:ext>
            </p:extLst>
          </p:nvPr>
        </p:nvGraphicFramePr>
        <p:xfrm>
          <a:off x="403215" y="1357745"/>
          <a:ext cx="5374129" cy="5259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descr="Obraz zawierający clipart&#10;&#10;Opis wygenerowany automatycznie">
            <a:extLst>
              <a:ext uri="{FF2B5EF4-FFF2-40B4-BE49-F238E27FC236}">
                <a16:creationId xmlns:a16="http://schemas.microsoft.com/office/drawing/2014/main" id="{545F7044-7B22-4DAC-9119-254493956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pic>
        <p:nvPicPr>
          <p:cNvPr id="10" name="Obraz 9">
            <a:extLst>
              <a:ext uri="{FF2B5EF4-FFF2-40B4-BE49-F238E27FC236}">
                <a16:creationId xmlns:a16="http://schemas.microsoft.com/office/drawing/2014/main" id="{D58C355C-F29B-42D3-BD4E-3D2048D2BAFB}"/>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1102261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5" y="46081"/>
            <a:ext cx="4803636" cy="1311664"/>
          </a:xfrm>
        </p:spPr>
        <p:txBody>
          <a:bodyPr>
            <a:normAutofit/>
          </a:bodyPr>
          <a:lstStyle/>
          <a:p>
            <a:r>
              <a:rPr lang="pl-PL" b="1" dirty="0" err="1">
                <a:solidFill>
                  <a:schemeClr val="accent1">
                    <a:lumMod val="60000"/>
                    <a:lumOff val="40000"/>
                  </a:schemeClr>
                </a:solidFill>
              </a:rPr>
              <a:t>Review</a:t>
            </a:r>
            <a:r>
              <a:rPr lang="pl-PL" b="1" dirty="0">
                <a:solidFill>
                  <a:schemeClr val="accent1">
                    <a:lumMod val="60000"/>
                    <a:lumOff val="40000"/>
                  </a:schemeClr>
                </a:solidFill>
              </a:rPr>
              <a:t> with </a:t>
            </a:r>
            <a:r>
              <a:rPr lang="pl-PL" b="1" dirty="0" err="1">
                <a:solidFill>
                  <a:schemeClr val="accent1">
                    <a:lumMod val="60000"/>
                    <a:lumOff val="40000"/>
                  </a:schemeClr>
                </a:solidFill>
              </a:rPr>
              <a:t>Fixed</a:t>
            </a:r>
            <a:r>
              <a:rPr lang="pl-PL" b="1" dirty="0">
                <a:solidFill>
                  <a:schemeClr val="accent1">
                    <a:lumMod val="60000"/>
                    <a:lumOff val="40000"/>
                  </a:schemeClr>
                </a:solidFill>
              </a:rPr>
              <a:t> </a:t>
            </a:r>
            <a:r>
              <a:rPr lang="pl-PL" b="1" dirty="0" err="1">
                <a:solidFill>
                  <a:schemeClr val="accent1">
                    <a:lumMod val="60000"/>
                    <a:lumOff val="40000"/>
                  </a:schemeClr>
                </a:solidFill>
              </a:rPr>
              <a:t>Review</a:t>
            </a:r>
            <a:r>
              <a:rPr lang="pl-PL" b="1" dirty="0">
                <a:solidFill>
                  <a:schemeClr val="accent1">
                    <a:lumMod val="60000"/>
                    <a:lumOff val="40000"/>
                  </a:schemeClr>
                </a:solidFill>
              </a:rPr>
              <a:t> </a:t>
            </a:r>
            <a:r>
              <a:rPr lang="pl-PL" b="1" dirty="0" err="1">
                <a:solidFill>
                  <a:schemeClr val="accent1">
                    <a:lumMod val="60000"/>
                    <a:lumOff val="40000"/>
                  </a:schemeClr>
                </a:solidFill>
              </a:rPr>
              <a:t>Date</a:t>
            </a:r>
            <a:r>
              <a:rPr lang="pl-PL" b="1" dirty="0">
                <a:solidFill>
                  <a:schemeClr val="accent1">
                    <a:lumMod val="60000"/>
                    <a:lumOff val="40000"/>
                  </a:schemeClr>
                </a:solidFill>
              </a:rPr>
              <a:t> (FRD)</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 name="Diagram 2">
            <a:extLst>
              <a:ext uri="{FF2B5EF4-FFF2-40B4-BE49-F238E27FC236}">
                <a16:creationId xmlns:a16="http://schemas.microsoft.com/office/drawing/2014/main" id="{72470E14-D1D8-4AEA-A500-17E16667D4A3}"/>
              </a:ext>
            </a:extLst>
          </p:cNvPr>
          <p:cNvGraphicFramePr/>
          <p:nvPr>
            <p:extLst>
              <p:ext uri="{D42A27DB-BD31-4B8C-83A1-F6EECF244321}">
                <p14:modId xmlns:p14="http://schemas.microsoft.com/office/powerpoint/2010/main" val="1121307413"/>
              </p:ext>
            </p:extLst>
          </p:nvPr>
        </p:nvGraphicFramePr>
        <p:xfrm>
          <a:off x="403215" y="1719116"/>
          <a:ext cx="5374129" cy="5259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descr="Obraz zawierający clipart&#10;&#10;Opis wygenerowany automatycznie">
            <a:extLst>
              <a:ext uri="{FF2B5EF4-FFF2-40B4-BE49-F238E27FC236}">
                <a16:creationId xmlns:a16="http://schemas.microsoft.com/office/drawing/2014/main" id="{4B9C8091-3855-4E06-8CBD-BF60F7FA08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pic>
        <p:nvPicPr>
          <p:cNvPr id="10" name="Obraz 9">
            <a:extLst>
              <a:ext uri="{FF2B5EF4-FFF2-40B4-BE49-F238E27FC236}">
                <a16:creationId xmlns:a16="http://schemas.microsoft.com/office/drawing/2014/main" id="{92A3075B-64E3-45D3-8967-1F68AF3C1937}"/>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3299022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DA97178A-69A5-486F-9E33-C7AEA7B6AF72}"/>
              </a:ext>
            </a:extLst>
          </p:cNvPr>
          <p:cNvSpPr>
            <a:spLocks noGrp="1"/>
          </p:cNvSpPr>
          <p:nvPr>
            <p:ph type="title"/>
          </p:nvPr>
        </p:nvSpPr>
        <p:spPr>
          <a:xfrm>
            <a:off x="403215" y="46081"/>
            <a:ext cx="4803636" cy="1311664"/>
          </a:xfrm>
        </p:spPr>
        <p:txBody>
          <a:bodyPr>
            <a:normAutofit/>
          </a:bodyPr>
          <a:lstStyle/>
          <a:p>
            <a:r>
              <a:rPr lang="pl-PL" b="1" dirty="0" err="1">
                <a:solidFill>
                  <a:schemeClr val="accent1">
                    <a:lumMod val="60000"/>
                    <a:lumOff val="40000"/>
                  </a:schemeClr>
                </a:solidFill>
              </a:rPr>
              <a:t>Confirmed</a:t>
            </a:r>
            <a:r>
              <a:rPr lang="pl-PL" b="1" dirty="0">
                <a:solidFill>
                  <a:schemeClr val="accent1">
                    <a:lumMod val="60000"/>
                    <a:lumOff val="40000"/>
                  </a:schemeClr>
                </a:solidFill>
              </a:rPr>
              <a:t> (C)</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 name="Diagram 2">
            <a:extLst>
              <a:ext uri="{FF2B5EF4-FFF2-40B4-BE49-F238E27FC236}">
                <a16:creationId xmlns:a16="http://schemas.microsoft.com/office/drawing/2014/main" id="{72470E14-D1D8-4AEA-A500-17E16667D4A3}"/>
              </a:ext>
            </a:extLst>
          </p:cNvPr>
          <p:cNvGraphicFramePr/>
          <p:nvPr>
            <p:extLst>
              <p:ext uri="{D42A27DB-BD31-4B8C-83A1-F6EECF244321}">
                <p14:modId xmlns:p14="http://schemas.microsoft.com/office/powerpoint/2010/main" val="328552166"/>
              </p:ext>
            </p:extLst>
          </p:nvPr>
        </p:nvGraphicFramePr>
        <p:xfrm>
          <a:off x="403215" y="1473099"/>
          <a:ext cx="5374129" cy="5574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descr="Obraz zawierający clipart&#10;&#10;Opis wygenerowany automatycznie">
            <a:extLst>
              <a:ext uri="{FF2B5EF4-FFF2-40B4-BE49-F238E27FC236}">
                <a16:creationId xmlns:a16="http://schemas.microsoft.com/office/drawing/2014/main" id="{E186303D-A02C-4293-81A8-469F17DC7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690" y="1488650"/>
            <a:ext cx="3593593" cy="4778715"/>
          </a:xfrm>
          <a:prstGeom prst="rect">
            <a:avLst/>
          </a:prstGeom>
        </p:spPr>
      </p:pic>
      <p:pic>
        <p:nvPicPr>
          <p:cNvPr id="10" name="Obraz 9">
            <a:extLst>
              <a:ext uri="{FF2B5EF4-FFF2-40B4-BE49-F238E27FC236}">
                <a16:creationId xmlns:a16="http://schemas.microsoft.com/office/drawing/2014/main" id="{D6FD6B19-BF60-4DBC-A434-CE3A7F796260}"/>
              </a:ext>
            </a:extLst>
          </p:cNvPr>
          <p:cNvPicPr>
            <a:picLocks noChangeAspect="1"/>
          </p:cNvPicPr>
          <p:nvPr/>
        </p:nvPicPr>
        <p:blipFill>
          <a:blip r:embed="rId9"/>
          <a:stretch>
            <a:fillRect/>
          </a:stretch>
        </p:blipFill>
        <p:spPr>
          <a:xfrm>
            <a:off x="10778727" y="5507182"/>
            <a:ext cx="1413273" cy="1350818"/>
          </a:xfrm>
          <a:prstGeom prst="rect">
            <a:avLst/>
          </a:prstGeom>
        </p:spPr>
      </p:pic>
    </p:spTree>
    <p:extLst>
      <p:ext uri="{BB962C8B-B14F-4D97-AF65-F5344CB8AC3E}">
        <p14:creationId xmlns:p14="http://schemas.microsoft.com/office/powerpoint/2010/main" val="1472566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6" name="Symbol zastępczy zawartości 2">
            <a:extLst>
              <a:ext uri="{FF2B5EF4-FFF2-40B4-BE49-F238E27FC236}">
                <a16:creationId xmlns:a16="http://schemas.microsoft.com/office/drawing/2014/main" id="{3F390B91-EE7F-4630-A289-C4D021FB780A}"/>
              </a:ext>
            </a:extLst>
          </p:cNvPr>
          <p:cNvGraphicFramePr>
            <a:graphicFrameLocks noGrp="1"/>
          </p:cNvGraphicFramePr>
          <p:nvPr>
            <p:ph idx="1"/>
            <p:extLst>
              <p:ext uri="{D42A27DB-BD31-4B8C-83A1-F6EECF244321}">
                <p14:modId xmlns:p14="http://schemas.microsoft.com/office/powerpoint/2010/main" val="512093867"/>
              </p:ext>
            </p:extLst>
          </p:nvPr>
        </p:nvGraphicFramePr>
        <p:xfrm>
          <a:off x="6352310" y="1960419"/>
          <a:ext cx="5659582" cy="4703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ytuł 1">
            <a:extLst>
              <a:ext uri="{FF2B5EF4-FFF2-40B4-BE49-F238E27FC236}">
                <a16:creationId xmlns:a16="http://schemas.microsoft.com/office/drawing/2014/main" id="{FF0C4BF8-13D2-423E-B634-B1746EA9C97A}"/>
              </a:ext>
            </a:extLst>
          </p:cNvPr>
          <p:cNvSpPr>
            <a:spLocks noGrp="1"/>
          </p:cNvSpPr>
          <p:nvPr>
            <p:ph type="title"/>
          </p:nvPr>
        </p:nvSpPr>
        <p:spPr>
          <a:xfrm>
            <a:off x="6352310" y="222349"/>
            <a:ext cx="4766330" cy="1454051"/>
          </a:xfrm>
        </p:spPr>
        <p:txBody>
          <a:bodyPr>
            <a:normAutofit/>
          </a:bodyPr>
          <a:lstStyle/>
          <a:p>
            <a:r>
              <a:rPr lang="pl-PL" b="1" dirty="0">
                <a:solidFill>
                  <a:schemeClr val="accent1">
                    <a:lumMod val="60000"/>
                    <a:lumOff val="40000"/>
                  </a:schemeClr>
                </a:solidFill>
              </a:rPr>
              <a:t>Classification Not </a:t>
            </a:r>
            <a:r>
              <a:rPr lang="pl-PL" b="1" dirty="0" err="1">
                <a:solidFill>
                  <a:schemeClr val="accent1">
                    <a:lumMod val="60000"/>
                    <a:lumOff val="40000"/>
                  </a:schemeClr>
                </a:solidFill>
              </a:rPr>
              <a:t>Completed</a:t>
            </a:r>
            <a:r>
              <a:rPr lang="pl-PL" b="1" dirty="0">
                <a:solidFill>
                  <a:schemeClr val="accent1">
                    <a:lumMod val="60000"/>
                    <a:lumOff val="40000"/>
                  </a:schemeClr>
                </a:solidFill>
              </a:rPr>
              <a:t> (CNC)</a:t>
            </a:r>
          </a:p>
        </p:txBody>
      </p:sp>
      <p:pic>
        <p:nvPicPr>
          <p:cNvPr id="4" name="Obraz 3">
            <a:extLst>
              <a:ext uri="{FF2B5EF4-FFF2-40B4-BE49-F238E27FC236}">
                <a16:creationId xmlns:a16="http://schemas.microsoft.com/office/drawing/2014/main" id="{E2CBFA33-961B-48D1-A2BF-8358BE5E6D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855" y="1676400"/>
            <a:ext cx="4167122" cy="4167122"/>
          </a:xfrm>
          <a:prstGeom prst="rect">
            <a:avLst/>
          </a:prstGeom>
        </p:spPr>
      </p:pic>
      <p:pic>
        <p:nvPicPr>
          <p:cNvPr id="9" name="Obraz 8">
            <a:extLst>
              <a:ext uri="{FF2B5EF4-FFF2-40B4-BE49-F238E27FC236}">
                <a16:creationId xmlns:a16="http://schemas.microsoft.com/office/drawing/2014/main" id="{B4F05EB3-3151-4579-8934-FFAF7849E188}"/>
              </a:ext>
            </a:extLst>
          </p:cNvPr>
          <p:cNvPicPr>
            <a:picLocks noChangeAspect="1"/>
          </p:cNvPicPr>
          <p:nvPr/>
        </p:nvPicPr>
        <p:blipFill>
          <a:blip r:embed="rId9"/>
          <a:stretch>
            <a:fillRect/>
          </a:stretch>
        </p:blipFill>
        <p:spPr>
          <a:xfrm>
            <a:off x="0" y="5507182"/>
            <a:ext cx="1413273" cy="1350818"/>
          </a:xfrm>
          <a:prstGeom prst="rect">
            <a:avLst/>
          </a:prstGeom>
        </p:spPr>
      </p:pic>
    </p:spTree>
    <p:extLst>
      <p:ext uri="{BB962C8B-B14F-4D97-AF65-F5344CB8AC3E}">
        <p14:creationId xmlns:p14="http://schemas.microsoft.com/office/powerpoint/2010/main" val="1922059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6" name="Symbol zastępczy zawartości 2">
            <a:extLst>
              <a:ext uri="{FF2B5EF4-FFF2-40B4-BE49-F238E27FC236}">
                <a16:creationId xmlns:a16="http://schemas.microsoft.com/office/drawing/2014/main" id="{3F390B91-EE7F-4630-A289-C4D021FB780A}"/>
              </a:ext>
            </a:extLst>
          </p:cNvPr>
          <p:cNvGraphicFramePr>
            <a:graphicFrameLocks noGrp="1"/>
          </p:cNvGraphicFramePr>
          <p:nvPr>
            <p:ph idx="1"/>
            <p:extLst>
              <p:ext uri="{D42A27DB-BD31-4B8C-83A1-F6EECF244321}">
                <p14:modId xmlns:p14="http://schemas.microsoft.com/office/powerpoint/2010/main" val="1573635031"/>
              </p:ext>
            </p:extLst>
          </p:nvPr>
        </p:nvGraphicFramePr>
        <p:xfrm>
          <a:off x="6352310" y="989923"/>
          <a:ext cx="5659582" cy="5674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ytuł 1">
            <a:extLst>
              <a:ext uri="{FF2B5EF4-FFF2-40B4-BE49-F238E27FC236}">
                <a16:creationId xmlns:a16="http://schemas.microsoft.com/office/drawing/2014/main" id="{FF0C4BF8-13D2-423E-B634-B1746EA9C97A}"/>
              </a:ext>
            </a:extLst>
          </p:cNvPr>
          <p:cNvSpPr>
            <a:spLocks noGrp="1"/>
          </p:cNvSpPr>
          <p:nvPr>
            <p:ph type="title"/>
          </p:nvPr>
        </p:nvSpPr>
        <p:spPr>
          <a:xfrm>
            <a:off x="6352310" y="27708"/>
            <a:ext cx="4766330" cy="962215"/>
          </a:xfrm>
        </p:spPr>
        <p:txBody>
          <a:bodyPr>
            <a:normAutofit/>
          </a:bodyPr>
          <a:lstStyle/>
          <a:p>
            <a:r>
              <a:rPr lang="pl-PL" b="1" dirty="0" err="1">
                <a:solidFill>
                  <a:schemeClr val="accent1">
                    <a:lumMod val="60000"/>
                    <a:lumOff val="40000"/>
                  </a:schemeClr>
                </a:solidFill>
              </a:rPr>
              <a:t>Reasons</a:t>
            </a:r>
            <a:r>
              <a:rPr lang="pl-PL" b="1" dirty="0">
                <a:solidFill>
                  <a:schemeClr val="accent1">
                    <a:lumMod val="60000"/>
                    <a:lumOff val="40000"/>
                  </a:schemeClr>
                </a:solidFill>
              </a:rPr>
              <a:t> for CNC</a:t>
            </a:r>
          </a:p>
        </p:txBody>
      </p:sp>
      <p:pic>
        <p:nvPicPr>
          <p:cNvPr id="4" name="Obraz 3">
            <a:extLst>
              <a:ext uri="{FF2B5EF4-FFF2-40B4-BE49-F238E27FC236}">
                <a16:creationId xmlns:a16="http://schemas.microsoft.com/office/drawing/2014/main" id="{E2CBFA33-961B-48D1-A2BF-8358BE5E6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855" y="1676400"/>
            <a:ext cx="4167122" cy="4167122"/>
          </a:xfrm>
          <a:prstGeom prst="rect">
            <a:avLst/>
          </a:prstGeom>
        </p:spPr>
      </p:pic>
      <p:pic>
        <p:nvPicPr>
          <p:cNvPr id="9" name="Obraz 8">
            <a:extLst>
              <a:ext uri="{FF2B5EF4-FFF2-40B4-BE49-F238E27FC236}">
                <a16:creationId xmlns:a16="http://schemas.microsoft.com/office/drawing/2014/main" id="{B4F05EB3-3151-4579-8934-FFAF7849E188}"/>
              </a:ext>
            </a:extLst>
          </p:cNvPr>
          <p:cNvPicPr>
            <a:picLocks noChangeAspect="1"/>
          </p:cNvPicPr>
          <p:nvPr/>
        </p:nvPicPr>
        <p:blipFill>
          <a:blip r:embed="rId10"/>
          <a:stretch>
            <a:fillRect/>
          </a:stretch>
        </p:blipFill>
        <p:spPr>
          <a:xfrm>
            <a:off x="0" y="5507182"/>
            <a:ext cx="1413273" cy="1350818"/>
          </a:xfrm>
          <a:prstGeom prst="rect">
            <a:avLst/>
          </a:prstGeom>
        </p:spPr>
      </p:pic>
    </p:spTree>
    <p:extLst>
      <p:ext uri="{BB962C8B-B14F-4D97-AF65-F5344CB8AC3E}">
        <p14:creationId xmlns:p14="http://schemas.microsoft.com/office/powerpoint/2010/main" val="270018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ytuł 1">
            <a:extLst>
              <a:ext uri="{FF2B5EF4-FFF2-40B4-BE49-F238E27FC236}">
                <a16:creationId xmlns:a16="http://schemas.microsoft.com/office/drawing/2014/main" id="{B2DABBEB-8DDA-4E47-A7F6-EFC2BCAF663D}"/>
              </a:ext>
            </a:extLst>
          </p:cNvPr>
          <p:cNvSpPr>
            <a:spLocks noGrp="1"/>
          </p:cNvSpPr>
          <p:nvPr>
            <p:ph type="title"/>
          </p:nvPr>
        </p:nvSpPr>
        <p:spPr>
          <a:xfrm>
            <a:off x="558398" y="2220845"/>
            <a:ext cx="4803636" cy="2841226"/>
          </a:xfrm>
        </p:spPr>
        <p:txBody>
          <a:bodyPr>
            <a:noAutofit/>
          </a:bodyPr>
          <a:lstStyle/>
          <a:p>
            <a:r>
              <a:rPr lang="pl-PL" sz="6000" b="1" dirty="0">
                <a:solidFill>
                  <a:schemeClr val="accent1">
                    <a:lumMod val="60000"/>
                    <a:lumOff val="40000"/>
                  </a:schemeClr>
                </a:solidFill>
              </a:rPr>
              <a:t>Gold Medal – Great Britain </a:t>
            </a:r>
          </a:p>
        </p:txBody>
      </p:sp>
      <p:sp>
        <p:nvSpPr>
          <p:cNvPr id="20"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A90C089E-8CDD-4260-BA46-890BB8923F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43" t="7833" r="26680" b="6116"/>
          <a:stretch/>
        </p:blipFill>
        <p:spPr bwMode="auto">
          <a:xfrm>
            <a:off x="6844196" y="713509"/>
            <a:ext cx="5347806" cy="6153966"/>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a:extLst>
              <a:ext uri="{FF2B5EF4-FFF2-40B4-BE49-F238E27FC236}">
                <a16:creationId xmlns:a16="http://schemas.microsoft.com/office/drawing/2014/main" id="{D58C4DB1-3A0B-4EB5-8EB4-EC2B469E0AC6}"/>
              </a:ext>
            </a:extLst>
          </p:cNvPr>
          <p:cNvPicPr>
            <a:picLocks noChangeAspect="1"/>
          </p:cNvPicPr>
          <p:nvPr/>
        </p:nvPicPr>
        <p:blipFill>
          <a:blip r:embed="rId4"/>
          <a:stretch>
            <a:fillRect/>
          </a:stretch>
        </p:blipFill>
        <p:spPr>
          <a:xfrm>
            <a:off x="-1" y="5499145"/>
            <a:ext cx="1413273" cy="1350818"/>
          </a:xfrm>
          <a:prstGeom prst="rect">
            <a:avLst/>
          </a:prstGeom>
        </p:spPr>
      </p:pic>
    </p:spTree>
    <p:extLst>
      <p:ext uri="{BB962C8B-B14F-4D97-AF65-F5344CB8AC3E}">
        <p14:creationId xmlns:p14="http://schemas.microsoft.com/office/powerpoint/2010/main" val="581052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6" name="Symbol zastępczy zawartości 2">
            <a:extLst>
              <a:ext uri="{FF2B5EF4-FFF2-40B4-BE49-F238E27FC236}">
                <a16:creationId xmlns:a16="http://schemas.microsoft.com/office/drawing/2014/main" id="{3F390B91-EE7F-4630-A289-C4D021FB780A}"/>
              </a:ext>
            </a:extLst>
          </p:cNvPr>
          <p:cNvGraphicFramePr>
            <a:graphicFrameLocks noGrp="1"/>
          </p:cNvGraphicFramePr>
          <p:nvPr>
            <p:ph idx="1"/>
            <p:extLst>
              <p:ext uri="{D42A27DB-BD31-4B8C-83A1-F6EECF244321}">
                <p14:modId xmlns:p14="http://schemas.microsoft.com/office/powerpoint/2010/main" val="3062682052"/>
              </p:ext>
            </p:extLst>
          </p:nvPr>
        </p:nvGraphicFramePr>
        <p:xfrm>
          <a:off x="6352310" y="1018308"/>
          <a:ext cx="5659582" cy="5680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ytuł 1">
            <a:extLst>
              <a:ext uri="{FF2B5EF4-FFF2-40B4-BE49-F238E27FC236}">
                <a16:creationId xmlns:a16="http://schemas.microsoft.com/office/drawing/2014/main" id="{FF0C4BF8-13D2-423E-B634-B1746EA9C97A}"/>
              </a:ext>
            </a:extLst>
          </p:cNvPr>
          <p:cNvSpPr>
            <a:spLocks noGrp="1"/>
          </p:cNvSpPr>
          <p:nvPr>
            <p:ph type="title"/>
          </p:nvPr>
        </p:nvSpPr>
        <p:spPr>
          <a:xfrm>
            <a:off x="6352310" y="34636"/>
            <a:ext cx="4766330" cy="983673"/>
          </a:xfrm>
        </p:spPr>
        <p:txBody>
          <a:bodyPr>
            <a:normAutofit/>
          </a:bodyPr>
          <a:lstStyle/>
          <a:p>
            <a:r>
              <a:rPr lang="pl-PL" b="1" dirty="0" err="1">
                <a:solidFill>
                  <a:schemeClr val="accent1">
                    <a:lumMod val="60000"/>
                    <a:lumOff val="40000"/>
                  </a:schemeClr>
                </a:solidFill>
              </a:rPr>
              <a:t>Reasons</a:t>
            </a:r>
            <a:r>
              <a:rPr lang="pl-PL" b="1" dirty="0">
                <a:solidFill>
                  <a:schemeClr val="accent1">
                    <a:lumMod val="60000"/>
                    <a:lumOff val="40000"/>
                  </a:schemeClr>
                </a:solidFill>
              </a:rPr>
              <a:t> for CNC</a:t>
            </a:r>
          </a:p>
        </p:txBody>
      </p:sp>
      <p:pic>
        <p:nvPicPr>
          <p:cNvPr id="4" name="Obraz 3">
            <a:extLst>
              <a:ext uri="{FF2B5EF4-FFF2-40B4-BE49-F238E27FC236}">
                <a16:creationId xmlns:a16="http://schemas.microsoft.com/office/drawing/2014/main" id="{E2CBFA33-961B-48D1-A2BF-8358BE5E6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855" y="1676400"/>
            <a:ext cx="4167122" cy="4167122"/>
          </a:xfrm>
          <a:prstGeom prst="rect">
            <a:avLst/>
          </a:prstGeom>
        </p:spPr>
      </p:pic>
      <p:pic>
        <p:nvPicPr>
          <p:cNvPr id="9" name="Obraz 8">
            <a:extLst>
              <a:ext uri="{FF2B5EF4-FFF2-40B4-BE49-F238E27FC236}">
                <a16:creationId xmlns:a16="http://schemas.microsoft.com/office/drawing/2014/main" id="{B4F05EB3-3151-4579-8934-FFAF7849E188}"/>
              </a:ext>
            </a:extLst>
          </p:cNvPr>
          <p:cNvPicPr>
            <a:picLocks noChangeAspect="1"/>
          </p:cNvPicPr>
          <p:nvPr/>
        </p:nvPicPr>
        <p:blipFill>
          <a:blip r:embed="rId10"/>
          <a:stretch>
            <a:fillRect/>
          </a:stretch>
        </p:blipFill>
        <p:spPr>
          <a:xfrm>
            <a:off x="0" y="5507182"/>
            <a:ext cx="1413273" cy="1350818"/>
          </a:xfrm>
          <a:prstGeom prst="rect">
            <a:avLst/>
          </a:prstGeom>
        </p:spPr>
      </p:pic>
    </p:spTree>
    <p:extLst>
      <p:ext uri="{BB962C8B-B14F-4D97-AF65-F5344CB8AC3E}">
        <p14:creationId xmlns:p14="http://schemas.microsoft.com/office/powerpoint/2010/main" val="1136776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6" name="Symbol zastępczy zawartości 2">
            <a:extLst>
              <a:ext uri="{FF2B5EF4-FFF2-40B4-BE49-F238E27FC236}">
                <a16:creationId xmlns:a16="http://schemas.microsoft.com/office/drawing/2014/main" id="{3F390B91-EE7F-4630-A289-C4D021FB780A}"/>
              </a:ext>
            </a:extLst>
          </p:cNvPr>
          <p:cNvGraphicFramePr>
            <a:graphicFrameLocks noGrp="1"/>
          </p:cNvGraphicFramePr>
          <p:nvPr>
            <p:ph idx="1"/>
            <p:extLst>
              <p:ext uri="{D42A27DB-BD31-4B8C-83A1-F6EECF244321}">
                <p14:modId xmlns:p14="http://schemas.microsoft.com/office/powerpoint/2010/main" val="1472864621"/>
              </p:ext>
            </p:extLst>
          </p:nvPr>
        </p:nvGraphicFramePr>
        <p:xfrm>
          <a:off x="6269183" y="1539256"/>
          <a:ext cx="5721926" cy="510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ytuł 1">
            <a:extLst>
              <a:ext uri="{FF2B5EF4-FFF2-40B4-BE49-F238E27FC236}">
                <a16:creationId xmlns:a16="http://schemas.microsoft.com/office/drawing/2014/main" id="{FF0C4BF8-13D2-423E-B634-B1746EA9C97A}"/>
              </a:ext>
            </a:extLst>
          </p:cNvPr>
          <p:cNvSpPr>
            <a:spLocks noGrp="1"/>
          </p:cNvSpPr>
          <p:nvPr>
            <p:ph type="title"/>
          </p:nvPr>
        </p:nvSpPr>
        <p:spPr>
          <a:xfrm>
            <a:off x="6352310" y="222349"/>
            <a:ext cx="4766330" cy="1454051"/>
          </a:xfrm>
        </p:spPr>
        <p:txBody>
          <a:bodyPr>
            <a:normAutofit/>
          </a:bodyPr>
          <a:lstStyle/>
          <a:p>
            <a:r>
              <a:rPr lang="pl-PL" b="1" dirty="0">
                <a:solidFill>
                  <a:schemeClr val="accent1">
                    <a:lumMod val="60000"/>
                    <a:lumOff val="40000"/>
                  </a:schemeClr>
                </a:solidFill>
              </a:rPr>
              <a:t>Suspension</a:t>
            </a:r>
          </a:p>
        </p:txBody>
      </p:sp>
      <p:pic>
        <p:nvPicPr>
          <p:cNvPr id="9" name="Obraz 8">
            <a:extLst>
              <a:ext uri="{FF2B5EF4-FFF2-40B4-BE49-F238E27FC236}">
                <a16:creationId xmlns:a16="http://schemas.microsoft.com/office/drawing/2014/main" id="{79F89C29-6543-4CFF-9A90-91C81F4063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855" y="1676400"/>
            <a:ext cx="4167122" cy="4167122"/>
          </a:xfrm>
          <a:prstGeom prst="rect">
            <a:avLst/>
          </a:prstGeom>
        </p:spPr>
      </p:pic>
      <p:pic>
        <p:nvPicPr>
          <p:cNvPr id="11" name="Obraz 10">
            <a:extLst>
              <a:ext uri="{FF2B5EF4-FFF2-40B4-BE49-F238E27FC236}">
                <a16:creationId xmlns:a16="http://schemas.microsoft.com/office/drawing/2014/main" id="{6AC50A90-E27A-4EDF-9A5A-EAAF7E1D9FA4}"/>
              </a:ext>
            </a:extLst>
          </p:cNvPr>
          <p:cNvPicPr>
            <a:picLocks noChangeAspect="1"/>
          </p:cNvPicPr>
          <p:nvPr/>
        </p:nvPicPr>
        <p:blipFill>
          <a:blip r:embed="rId9"/>
          <a:stretch>
            <a:fillRect/>
          </a:stretch>
        </p:blipFill>
        <p:spPr>
          <a:xfrm>
            <a:off x="0" y="5507182"/>
            <a:ext cx="1413273" cy="1350818"/>
          </a:xfrm>
          <a:prstGeom prst="rect">
            <a:avLst/>
          </a:prstGeom>
        </p:spPr>
      </p:pic>
    </p:spTree>
    <p:extLst>
      <p:ext uri="{BB962C8B-B14F-4D97-AF65-F5344CB8AC3E}">
        <p14:creationId xmlns:p14="http://schemas.microsoft.com/office/powerpoint/2010/main" val="1244237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314" name="Rectangle 2">
            <a:extLst>
              <a:ext uri="{FF2B5EF4-FFF2-40B4-BE49-F238E27FC236}">
                <a16:creationId xmlns:a16="http://schemas.microsoft.com/office/drawing/2014/main" id="{31E3E05D-151B-41A4-AB2D-91BA32FD7BF4}"/>
              </a:ext>
            </a:extLst>
          </p:cNvPr>
          <p:cNvSpPr>
            <a:spLocks noGrp="1" noRot="1" noChangeArrowheads="1"/>
          </p:cNvSpPr>
          <p:nvPr>
            <p:ph type="title"/>
          </p:nvPr>
        </p:nvSpPr>
        <p:spPr>
          <a:xfrm>
            <a:off x="6333721" y="193355"/>
            <a:ext cx="4766330" cy="1454051"/>
          </a:xfrm>
        </p:spPr>
        <p:txBody>
          <a:bodyPr vert="horz" lIns="91440" tIns="45720" rIns="91440" bIns="45720" rtlCol="0" anchor="ctr">
            <a:normAutofit/>
          </a:bodyPr>
          <a:lstStyle/>
          <a:p>
            <a:pPr>
              <a:defRPr/>
            </a:pPr>
            <a:r>
              <a:rPr lang="pl-PL" b="1" kern="1200" dirty="0" err="1">
                <a:solidFill>
                  <a:schemeClr val="accent1">
                    <a:lumMod val="60000"/>
                    <a:lumOff val="40000"/>
                  </a:schemeClr>
                </a:solidFill>
                <a:latin typeface="+mj-lt"/>
                <a:ea typeface="+mj-ea"/>
                <a:cs typeface="+mj-cs"/>
              </a:rPr>
              <a:t>Medical</a:t>
            </a:r>
            <a:r>
              <a:rPr lang="pl-PL" b="1" kern="1200" dirty="0">
                <a:solidFill>
                  <a:schemeClr val="accent1">
                    <a:lumMod val="60000"/>
                    <a:lumOff val="40000"/>
                  </a:schemeClr>
                </a:solidFill>
                <a:latin typeface="+mj-lt"/>
                <a:ea typeface="+mj-ea"/>
                <a:cs typeface="+mj-cs"/>
              </a:rPr>
              <a:t> </a:t>
            </a:r>
            <a:r>
              <a:rPr lang="pl-PL" b="1" kern="1200" dirty="0" err="1">
                <a:solidFill>
                  <a:schemeClr val="accent1">
                    <a:lumMod val="60000"/>
                    <a:lumOff val="40000"/>
                  </a:schemeClr>
                </a:solidFill>
                <a:latin typeface="+mj-lt"/>
                <a:ea typeface="+mj-ea"/>
                <a:cs typeface="+mj-cs"/>
              </a:rPr>
              <a:t>Review</a:t>
            </a:r>
            <a:endParaRPr lang="en-US" b="1" kern="1200" dirty="0">
              <a:solidFill>
                <a:schemeClr val="accent1">
                  <a:lumMod val="60000"/>
                  <a:lumOff val="40000"/>
                </a:schemeClr>
              </a:solidFill>
              <a:latin typeface="+mj-lt"/>
              <a:ea typeface="+mj-ea"/>
              <a:cs typeface="+mj-cs"/>
            </a:endParaRPr>
          </a:p>
        </p:txBody>
      </p:sp>
      <p:sp>
        <p:nvSpPr>
          <p:cNvPr id="140"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Obraz 24">
            <a:extLst>
              <a:ext uri="{FF2B5EF4-FFF2-40B4-BE49-F238E27FC236}">
                <a16:creationId xmlns:a16="http://schemas.microsoft.com/office/drawing/2014/main" id="{E23C7273-7293-4CE2-8095-B800A640C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6" y="1673297"/>
            <a:ext cx="3692236" cy="3692236"/>
          </a:xfrm>
          <a:prstGeom prst="rect">
            <a:avLst/>
          </a:prstGeom>
        </p:spPr>
      </p:pic>
      <p:graphicFrame>
        <p:nvGraphicFramePr>
          <p:cNvPr id="12" name="Diagram 11">
            <a:extLst>
              <a:ext uri="{FF2B5EF4-FFF2-40B4-BE49-F238E27FC236}">
                <a16:creationId xmlns:a16="http://schemas.microsoft.com/office/drawing/2014/main" id="{856EC592-546C-4AEF-BD92-D2BF0C03AF22}"/>
              </a:ext>
            </a:extLst>
          </p:cNvPr>
          <p:cNvGraphicFramePr/>
          <p:nvPr>
            <p:extLst>
              <p:ext uri="{D42A27DB-BD31-4B8C-83A1-F6EECF244321}">
                <p14:modId xmlns:p14="http://schemas.microsoft.com/office/powerpoint/2010/main" val="664713668"/>
              </p:ext>
            </p:extLst>
          </p:nvPr>
        </p:nvGraphicFramePr>
        <p:xfrm>
          <a:off x="6333721" y="1673297"/>
          <a:ext cx="5409333" cy="4829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raz 8">
            <a:extLst>
              <a:ext uri="{FF2B5EF4-FFF2-40B4-BE49-F238E27FC236}">
                <a16:creationId xmlns:a16="http://schemas.microsoft.com/office/drawing/2014/main" id="{8E8C4C8C-9C6D-4748-9AB8-FFD4036FD3C8}"/>
              </a:ext>
            </a:extLst>
          </p:cNvPr>
          <p:cNvPicPr>
            <a:picLocks noChangeAspect="1"/>
          </p:cNvPicPr>
          <p:nvPr/>
        </p:nvPicPr>
        <p:blipFill>
          <a:blip r:embed="rId9"/>
          <a:stretch>
            <a:fillRect/>
          </a:stretch>
        </p:blipFill>
        <p:spPr>
          <a:xfrm>
            <a:off x="0" y="5507182"/>
            <a:ext cx="1413273" cy="1350818"/>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314" name="Rectangle 2">
            <a:extLst>
              <a:ext uri="{FF2B5EF4-FFF2-40B4-BE49-F238E27FC236}">
                <a16:creationId xmlns:a16="http://schemas.microsoft.com/office/drawing/2014/main" id="{31E3E05D-151B-41A4-AB2D-91BA32FD7BF4}"/>
              </a:ext>
            </a:extLst>
          </p:cNvPr>
          <p:cNvSpPr>
            <a:spLocks noGrp="1" noRot="1" noChangeArrowheads="1"/>
          </p:cNvSpPr>
          <p:nvPr>
            <p:ph type="title"/>
          </p:nvPr>
        </p:nvSpPr>
        <p:spPr>
          <a:xfrm>
            <a:off x="6333721" y="193355"/>
            <a:ext cx="4766330" cy="1454051"/>
          </a:xfrm>
        </p:spPr>
        <p:txBody>
          <a:bodyPr vert="horz" lIns="91440" tIns="45720" rIns="91440" bIns="45720" rtlCol="0" anchor="ctr">
            <a:normAutofit/>
          </a:bodyPr>
          <a:lstStyle/>
          <a:p>
            <a:pPr>
              <a:defRPr/>
            </a:pPr>
            <a:r>
              <a:rPr lang="en-US" b="1" kern="1200" dirty="0">
                <a:solidFill>
                  <a:schemeClr val="accent1">
                    <a:lumMod val="60000"/>
                    <a:lumOff val="40000"/>
                  </a:schemeClr>
                </a:solidFill>
                <a:latin typeface="+mj-lt"/>
                <a:ea typeface="+mj-ea"/>
                <a:cs typeface="+mj-cs"/>
              </a:rPr>
              <a:t>Classification Protest</a:t>
            </a:r>
          </a:p>
        </p:txBody>
      </p:sp>
      <p:sp>
        <p:nvSpPr>
          <p:cNvPr id="140"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raz 6">
            <a:extLst>
              <a:ext uri="{FF2B5EF4-FFF2-40B4-BE49-F238E27FC236}">
                <a16:creationId xmlns:a16="http://schemas.microsoft.com/office/drawing/2014/main" id="{6ECAC8FB-72A5-47B2-B496-C7E9431DD278}"/>
              </a:ext>
            </a:extLst>
          </p:cNvPr>
          <p:cNvPicPr>
            <a:picLocks noChangeAspect="1"/>
          </p:cNvPicPr>
          <p:nvPr/>
        </p:nvPicPr>
        <p:blipFill>
          <a:blip r:embed="rId3"/>
          <a:stretch>
            <a:fillRect/>
          </a:stretch>
        </p:blipFill>
        <p:spPr>
          <a:xfrm>
            <a:off x="675093" y="1472146"/>
            <a:ext cx="3687470" cy="4710445"/>
          </a:xfrm>
          <a:prstGeom prst="rect">
            <a:avLst/>
          </a:prstGeom>
        </p:spPr>
      </p:pic>
      <p:graphicFrame>
        <p:nvGraphicFramePr>
          <p:cNvPr id="4" name="Diagram 3">
            <a:extLst>
              <a:ext uri="{FF2B5EF4-FFF2-40B4-BE49-F238E27FC236}">
                <a16:creationId xmlns:a16="http://schemas.microsoft.com/office/drawing/2014/main" id="{139D811E-24C0-4D14-A516-5121A2346C6B}"/>
              </a:ext>
            </a:extLst>
          </p:cNvPr>
          <p:cNvGraphicFramePr/>
          <p:nvPr>
            <p:extLst>
              <p:ext uri="{D42A27DB-BD31-4B8C-83A1-F6EECF244321}">
                <p14:modId xmlns:p14="http://schemas.microsoft.com/office/powerpoint/2010/main" val="2639505009"/>
              </p:ext>
            </p:extLst>
          </p:nvPr>
        </p:nvGraphicFramePr>
        <p:xfrm>
          <a:off x="6421721" y="1936498"/>
          <a:ext cx="5464879" cy="4494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raz 8">
            <a:extLst>
              <a:ext uri="{FF2B5EF4-FFF2-40B4-BE49-F238E27FC236}">
                <a16:creationId xmlns:a16="http://schemas.microsoft.com/office/drawing/2014/main" id="{5DD59DC5-755D-4EC0-B7B1-CF86BCFB47F6}"/>
              </a:ext>
            </a:extLst>
          </p:cNvPr>
          <p:cNvPicPr>
            <a:picLocks noChangeAspect="1"/>
          </p:cNvPicPr>
          <p:nvPr/>
        </p:nvPicPr>
        <p:blipFill>
          <a:blip r:embed="rId9"/>
          <a:stretch>
            <a:fillRect/>
          </a:stretch>
        </p:blipFill>
        <p:spPr>
          <a:xfrm>
            <a:off x="0" y="5507182"/>
            <a:ext cx="1413273" cy="1350818"/>
          </a:xfrm>
          <a:prstGeom prst="rect">
            <a:avLst/>
          </a:prstGeom>
        </p:spPr>
      </p:pic>
    </p:spTree>
    <p:extLst>
      <p:ext uri="{BB962C8B-B14F-4D97-AF65-F5344CB8AC3E}">
        <p14:creationId xmlns:p14="http://schemas.microsoft.com/office/powerpoint/2010/main" val="418138697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314" name="Rectangle 2">
            <a:extLst>
              <a:ext uri="{FF2B5EF4-FFF2-40B4-BE49-F238E27FC236}">
                <a16:creationId xmlns:a16="http://schemas.microsoft.com/office/drawing/2014/main" id="{31E3E05D-151B-41A4-AB2D-91BA32FD7BF4}"/>
              </a:ext>
            </a:extLst>
          </p:cNvPr>
          <p:cNvSpPr>
            <a:spLocks noGrp="1" noRot="1" noChangeArrowheads="1"/>
          </p:cNvSpPr>
          <p:nvPr>
            <p:ph type="title"/>
          </p:nvPr>
        </p:nvSpPr>
        <p:spPr>
          <a:xfrm>
            <a:off x="6333721" y="193355"/>
            <a:ext cx="4766330" cy="1454051"/>
          </a:xfrm>
        </p:spPr>
        <p:txBody>
          <a:bodyPr vert="horz" lIns="91440" tIns="45720" rIns="91440" bIns="45720" rtlCol="0" anchor="ctr">
            <a:normAutofit/>
          </a:bodyPr>
          <a:lstStyle/>
          <a:p>
            <a:pPr>
              <a:defRPr/>
            </a:pPr>
            <a:r>
              <a:rPr lang="en-US" b="1" kern="1200" dirty="0">
                <a:solidFill>
                  <a:schemeClr val="accent1">
                    <a:lumMod val="60000"/>
                    <a:lumOff val="40000"/>
                  </a:schemeClr>
                </a:solidFill>
                <a:latin typeface="+mj-lt"/>
                <a:ea typeface="+mj-ea"/>
                <a:cs typeface="+mj-cs"/>
              </a:rPr>
              <a:t>Classification Protest</a:t>
            </a:r>
          </a:p>
        </p:txBody>
      </p:sp>
      <p:sp>
        <p:nvSpPr>
          <p:cNvPr id="140"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Diagram 3">
            <a:extLst>
              <a:ext uri="{FF2B5EF4-FFF2-40B4-BE49-F238E27FC236}">
                <a16:creationId xmlns:a16="http://schemas.microsoft.com/office/drawing/2014/main" id="{139D811E-24C0-4D14-A516-5121A2346C6B}"/>
              </a:ext>
            </a:extLst>
          </p:cNvPr>
          <p:cNvGraphicFramePr/>
          <p:nvPr>
            <p:extLst>
              <p:ext uri="{D42A27DB-BD31-4B8C-83A1-F6EECF244321}">
                <p14:modId xmlns:p14="http://schemas.microsoft.com/office/powerpoint/2010/main" val="4042682891"/>
              </p:ext>
            </p:extLst>
          </p:nvPr>
        </p:nvGraphicFramePr>
        <p:xfrm>
          <a:off x="6337306" y="1541644"/>
          <a:ext cx="5308719" cy="4956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a:extLst>
              <a:ext uri="{FF2B5EF4-FFF2-40B4-BE49-F238E27FC236}">
                <a16:creationId xmlns:a16="http://schemas.microsoft.com/office/drawing/2014/main" id="{75357DFE-43CF-4BB9-B1E1-44489ABE4F9D}"/>
              </a:ext>
            </a:extLst>
          </p:cNvPr>
          <p:cNvPicPr>
            <a:picLocks noChangeAspect="1"/>
          </p:cNvPicPr>
          <p:nvPr/>
        </p:nvPicPr>
        <p:blipFill>
          <a:blip r:embed="rId8"/>
          <a:stretch>
            <a:fillRect/>
          </a:stretch>
        </p:blipFill>
        <p:spPr>
          <a:xfrm>
            <a:off x="675093" y="1472146"/>
            <a:ext cx="3687470" cy="4710445"/>
          </a:xfrm>
          <a:prstGeom prst="rect">
            <a:avLst/>
          </a:prstGeom>
        </p:spPr>
      </p:pic>
      <p:pic>
        <p:nvPicPr>
          <p:cNvPr id="10" name="Obraz 9">
            <a:extLst>
              <a:ext uri="{FF2B5EF4-FFF2-40B4-BE49-F238E27FC236}">
                <a16:creationId xmlns:a16="http://schemas.microsoft.com/office/drawing/2014/main" id="{6EC98F1B-2A37-4319-BA0F-86A084DC0A01}"/>
              </a:ext>
            </a:extLst>
          </p:cNvPr>
          <p:cNvPicPr>
            <a:picLocks noChangeAspect="1"/>
          </p:cNvPicPr>
          <p:nvPr/>
        </p:nvPicPr>
        <p:blipFill>
          <a:blip r:embed="rId9"/>
          <a:stretch>
            <a:fillRect/>
          </a:stretch>
        </p:blipFill>
        <p:spPr>
          <a:xfrm>
            <a:off x="0" y="5507182"/>
            <a:ext cx="1413273" cy="1350818"/>
          </a:xfrm>
          <a:prstGeom prst="rect">
            <a:avLst/>
          </a:prstGeom>
        </p:spPr>
      </p:pic>
    </p:spTree>
    <p:extLst>
      <p:ext uri="{BB962C8B-B14F-4D97-AF65-F5344CB8AC3E}">
        <p14:creationId xmlns:p14="http://schemas.microsoft.com/office/powerpoint/2010/main" val="375346031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314" name="Rectangle 2">
            <a:extLst>
              <a:ext uri="{FF2B5EF4-FFF2-40B4-BE49-F238E27FC236}">
                <a16:creationId xmlns:a16="http://schemas.microsoft.com/office/drawing/2014/main" id="{31E3E05D-151B-41A4-AB2D-91BA32FD7BF4}"/>
              </a:ext>
            </a:extLst>
          </p:cNvPr>
          <p:cNvSpPr>
            <a:spLocks noGrp="1" noRot="1" noChangeArrowheads="1"/>
          </p:cNvSpPr>
          <p:nvPr>
            <p:ph type="title"/>
          </p:nvPr>
        </p:nvSpPr>
        <p:spPr>
          <a:xfrm>
            <a:off x="6333721" y="193355"/>
            <a:ext cx="4766330" cy="1454051"/>
          </a:xfrm>
        </p:spPr>
        <p:txBody>
          <a:bodyPr vert="horz" lIns="91440" tIns="45720" rIns="91440" bIns="45720" rtlCol="0" anchor="ctr">
            <a:normAutofit/>
          </a:bodyPr>
          <a:lstStyle/>
          <a:p>
            <a:pPr>
              <a:defRPr/>
            </a:pPr>
            <a:r>
              <a:rPr lang="en-US" b="1" kern="1200" dirty="0">
                <a:solidFill>
                  <a:schemeClr val="accent1">
                    <a:lumMod val="60000"/>
                    <a:lumOff val="40000"/>
                  </a:schemeClr>
                </a:solidFill>
                <a:latin typeface="+mj-lt"/>
                <a:ea typeface="+mj-ea"/>
                <a:cs typeface="+mj-cs"/>
              </a:rPr>
              <a:t>Classification Protest</a:t>
            </a:r>
          </a:p>
        </p:txBody>
      </p:sp>
      <p:sp>
        <p:nvSpPr>
          <p:cNvPr id="140"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Diagram 3">
            <a:extLst>
              <a:ext uri="{FF2B5EF4-FFF2-40B4-BE49-F238E27FC236}">
                <a16:creationId xmlns:a16="http://schemas.microsoft.com/office/drawing/2014/main" id="{139D811E-24C0-4D14-A516-5121A2346C6B}"/>
              </a:ext>
            </a:extLst>
          </p:cNvPr>
          <p:cNvGraphicFramePr/>
          <p:nvPr>
            <p:extLst>
              <p:ext uri="{D42A27DB-BD31-4B8C-83A1-F6EECF244321}">
                <p14:modId xmlns:p14="http://schemas.microsoft.com/office/powerpoint/2010/main" val="4089346738"/>
              </p:ext>
            </p:extLst>
          </p:nvPr>
        </p:nvGraphicFramePr>
        <p:xfrm>
          <a:off x="6421721" y="1936498"/>
          <a:ext cx="5308719" cy="4494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az 8">
            <a:extLst>
              <a:ext uri="{FF2B5EF4-FFF2-40B4-BE49-F238E27FC236}">
                <a16:creationId xmlns:a16="http://schemas.microsoft.com/office/drawing/2014/main" id="{FEF86B62-D501-4D83-AA5F-2A1EBD686258}"/>
              </a:ext>
            </a:extLst>
          </p:cNvPr>
          <p:cNvPicPr>
            <a:picLocks noChangeAspect="1"/>
          </p:cNvPicPr>
          <p:nvPr/>
        </p:nvPicPr>
        <p:blipFill>
          <a:blip r:embed="rId8"/>
          <a:stretch>
            <a:fillRect/>
          </a:stretch>
        </p:blipFill>
        <p:spPr>
          <a:xfrm>
            <a:off x="675093" y="1472146"/>
            <a:ext cx="3687470" cy="4710445"/>
          </a:xfrm>
          <a:prstGeom prst="rect">
            <a:avLst/>
          </a:prstGeom>
        </p:spPr>
      </p:pic>
      <p:pic>
        <p:nvPicPr>
          <p:cNvPr id="10" name="Obraz 9">
            <a:extLst>
              <a:ext uri="{FF2B5EF4-FFF2-40B4-BE49-F238E27FC236}">
                <a16:creationId xmlns:a16="http://schemas.microsoft.com/office/drawing/2014/main" id="{A7889B52-92A5-4F10-A5B1-09E5D08C50EB}"/>
              </a:ext>
            </a:extLst>
          </p:cNvPr>
          <p:cNvPicPr>
            <a:picLocks noChangeAspect="1"/>
          </p:cNvPicPr>
          <p:nvPr/>
        </p:nvPicPr>
        <p:blipFill>
          <a:blip r:embed="rId9"/>
          <a:stretch>
            <a:fillRect/>
          </a:stretch>
        </p:blipFill>
        <p:spPr>
          <a:xfrm>
            <a:off x="0" y="5507182"/>
            <a:ext cx="1413273" cy="1350818"/>
          </a:xfrm>
          <a:prstGeom prst="rect">
            <a:avLst/>
          </a:prstGeom>
        </p:spPr>
      </p:pic>
    </p:spTree>
    <p:extLst>
      <p:ext uri="{BB962C8B-B14F-4D97-AF65-F5344CB8AC3E}">
        <p14:creationId xmlns:p14="http://schemas.microsoft.com/office/powerpoint/2010/main" val="238649067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Rectangle 8">
            <a:extLst>
              <a:ext uri="{FF2B5EF4-FFF2-40B4-BE49-F238E27FC236}">
                <a16:creationId xmlns:a16="http://schemas.microsoft.com/office/drawing/2014/main" id="{B2D85AE3-C3FC-4314-A20D-FF02CAAB2EB5}"/>
              </a:ext>
            </a:extLst>
          </p:cNvPr>
          <p:cNvSpPr>
            <a:spLocks noChangeArrowheads="1"/>
          </p:cNvSpPr>
          <p:nvPr/>
        </p:nvSpPr>
        <p:spPr bwMode="auto">
          <a:xfrm>
            <a:off x="644234" y="4410315"/>
            <a:ext cx="7737765" cy="10724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b">
            <a:normAutofit/>
          </a:bodyPr>
          <a:lstStyle>
            <a:lvl1pPr>
              <a:defRPr>
                <a:solidFill>
                  <a:schemeClr val="tx1"/>
                </a:solidFill>
                <a:latin typeface="Garamond" panose="02020404030301010803" pitchFamily="18" charset="0"/>
                <a:ea typeface="ＭＳ Ｐゴシック" panose="020B0600070205080204" pitchFamily="34" charset="-128"/>
              </a:defRPr>
            </a:lvl1pPr>
            <a:lvl2pPr marL="742950" indent="-285750">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nSpc>
                <a:spcPct val="90000"/>
              </a:lnSpc>
              <a:spcBef>
                <a:spcPct val="0"/>
              </a:spcBef>
              <a:spcAft>
                <a:spcPts val="600"/>
              </a:spcAft>
            </a:pPr>
            <a:r>
              <a:rPr lang="en-US" altLang="nl-NL" sz="4300" b="1" kern="1200" dirty="0">
                <a:solidFill>
                  <a:schemeClr val="bg1"/>
                </a:solidFill>
                <a:latin typeface="+mj-lt"/>
                <a:ea typeface="+mj-ea"/>
                <a:cs typeface="+mj-cs"/>
              </a:rPr>
              <a:t>Wheelchair Rugby Classifiers</a:t>
            </a:r>
          </a:p>
        </p:txBody>
      </p:sp>
      <p:sp>
        <p:nvSpPr>
          <p:cNvPr id="14339" name="Rectangle 3">
            <a:extLst>
              <a:ext uri="{FF2B5EF4-FFF2-40B4-BE49-F238E27FC236}">
                <a16:creationId xmlns:a16="http://schemas.microsoft.com/office/drawing/2014/main" id="{A1FD5AF3-071C-4128-9F2E-B169AB44A13C}"/>
              </a:ext>
            </a:extLst>
          </p:cNvPr>
          <p:cNvSpPr>
            <a:spLocks noGrp="1" noChangeArrowheads="1"/>
          </p:cNvSpPr>
          <p:nvPr>
            <p:ph type="subTitle" idx="4294967295"/>
          </p:nvPr>
        </p:nvSpPr>
        <p:spPr>
          <a:xfrm>
            <a:off x="7370618" y="5567696"/>
            <a:ext cx="4447310" cy="1017896"/>
          </a:xfrm>
        </p:spPr>
        <p:txBody>
          <a:bodyPr vert="horz" lIns="91440" tIns="45720" rIns="91440" bIns="45720" rtlCol="0" anchor="b">
            <a:normAutofit/>
          </a:bodyPr>
          <a:lstStyle/>
          <a:p>
            <a:pPr marL="0" indent="0">
              <a:buNone/>
              <a:defRPr/>
            </a:pPr>
            <a:r>
              <a:rPr lang="en-US" altLang="nl-NL" sz="2400" b="1" kern="1200" dirty="0">
                <a:solidFill>
                  <a:schemeClr val="bg1"/>
                </a:solidFill>
                <a:latin typeface="+mn-lt"/>
                <a:ea typeface="+mn-ea"/>
                <a:cs typeface="+mn-cs"/>
              </a:rPr>
              <a:t>We WANT you to join our team!</a:t>
            </a:r>
          </a:p>
        </p:txBody>
      </p:sp>
      <p:pic>
        <p:nvPicPr>
          <p:cNvPr id="10" name="Obraz 9" descr="Obraz zawierający czerwony&#10;&#10;Opis wygenerowany automatycznie">
            <a:extLst>
              <a:ext uri="{FF2B5EF4-FFF2-40B4-BE49-F238E27FC236}">
                <a16:creationId xmlns:a16="http://schemas.microsoft.com/office/drawing/2014/main" id="{AE2F850B-CC73-4AF4-B0ED-7C8EDA617D4C}"/>
              </a:ext>
            </a:extLst>
          </p:cNvPr>
          <p:cNvPicPr>
            <a:picLocks noChangeAspect="1"/>
          </p:cNvPicPr>
          <p:nvPr/>
        </p:nvPicPr>
        <p:blipFill rotWithShape="1">
          <a:blip r:embed="rId3">
            <a:extLst>
              <a:ext uri="{28A0092B-C50C-407E-A947-70E740481C1C}">
                <a14:useLocalDpi xmlns:a14="http://schemas.microsoft.com/office/drawing/2010/main" val="0"/>
              </a:ext>
            </a:extLst>
          </a:blip>
          <a:srcRect t="24898" b="1"/>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17" name="Obraz 16">
            <a:extLst>
              <a:ext uri="{FF2B5EF4-FFF2-40B4-BE49-F238E27FC236}">
                <a16:creationId xmlns:a16="http://schemas.microsoft.com/office/drawing/2014/main" id="{3202FA59-5DE0-4172-B408-C6F997EA03C1}"/>
              </a:ext>
            </a:extLst>
          </p:cNvPr>
          <p:cNvPicPr>
            <a:picLocks noChangeAspect="1"/>
          </p:cNvPicPr>
          <p:nvPr/>
        </p:nvPicPr>
        <p:blipFill rotWithShape="1">
          <a:blip r:embed="rId4"/>
          <a:srcRect l="4553" r="2566" b="-3"/>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36869" name="Picture 8" descr="E:\Mijn afbeeldingen\Paralympics Rio 2016\Rio 2016-Demo\Wheelchair rugby- classifiers 2.jpg">
            <a:extLst>
              <a:ext uri="{FF2B5EF4-FFF2-40B4-BE49-F238E27FC236}">
                <a16:creationId xmlns:a16="http://schemas.microsoft.com/office/drawing/2014/main" id="{171E39DE-85CE-4488-A082-D5E6A1B430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0" r="18435" b="3"/>
          <a:stretch/>
        </p:blipFill>
        <p:spPr bwMode="auto">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 name="Group 139">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1" name="Freeform: Shape 140">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2" name="Freeform: Shape 141">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5" name="Symbol zastępczy zawartości 2">
            <a:extLst>
              <a:ext uri="{FF2B5EF4-FFF2-40B4-BE49-F238E27FC236}">
                <a16:creationId xmlns:a16="http://schemas.microsoft.com/office/drawing/2014/main" id="{28744203-175A-4063-8DC7-7B2626C34DA8}"/>
              </a:ext>
            </a:extLst>
          </p:cNvPr>
          <p:cNvGraphicFramePr>
            <a:graphicFrameLocks noGrp="1"/>
          </p:cNvGraphicFramePr>
          <p:nvPr>
            <p:ph idx="1"/>
            <p:extLst>
              <p:ext uri="{D42A27DB-BD31-4B8C-83A1-F6EECF244321}">
                <p14:modId xmlns:p14="http://schemas.microsoft.com/office/powerpoint/2010/main" val="4252891848"/>
              </p:ext>
            </p:extLst>
          </p:nvPr>
        </p:nvGraphicFramePr>
        <p:xfrm>
          <a:off x="6692265" y="1331595"/>
          <a:ext cx="5363150" cy="5411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ytuł 1">
            <a:extLst>
              <a:ext uri="{FF2B5EF4-FFF2-40B4-BE49-F238E27FC236}">
                <a16:creationId xmlns:a16="http://schemas.microsoft.com/office/drawing/2014/main" id="{66F6C5AA-063F-4BB8-A853-EC22BB4E8D3A}"/>
              </a:ext>
            </a:extLst>
          </p:cNvPr>
          <p:cNvSpPr txBox="1">
            <a:spLocks/>
          </p:cNvSpPr>
          <p:nvPr/>
        </p:nvSpPr>
        <p:spPr>
          <a:xfrm>
            <a:off x="194309" y="903275"/>
            <a:ext cx="4617721" cy="2820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6000" b="1" dirty="0" err="1">
                <a:solidFill>
                  <a:schemeClr val="accent1">
                    <a:lumMod val="60000"/>
                    <a:lumOff val="40000"/>
                  </a:schemeClr>
                </a:solidFill>
              </a:rPr>
              <a:t>Classifier</a:t>
            </a:r>
            <a:r>
              <a:rPr lang="pl-PL" sz="6000" b="1" dirty="0">
                <a:solidFill>
                  <a:schemeClr val="accent1">
                    <a:lumMod val="60000"/>
                    <a:lumOff val="40000"/>
                  </a:schemeClr>
                </a:solidFill>
              </a:rPr>
              <a:t> </a:t>
            </a:r>
            <a:r>
              <a:rPr lang="pl-PL" sz="6000" b="1" dirty="0" err="1">
                <a:solidFill>
                  <a:schemeClr val="accent1">
                    <a:lumMod val="60000"/>
                    <a:lumOff val="40000"/>
                  </a:schemeClr>
                </a:solidFill>
              </a:rPr>
              <a:t>Competencies</a:t>
            </a:r>
            <a:endParaRPr lang="pl-PL" sz="6000" b="1" dirty="0">
              <a:solidFill>
                <a:schemeClr val="accent1">
                  <a:lumMod val="60000"/>
                  <a:lumOff val="40000"/>
                </a:schemeClr>
              </a:solidFill>
            </a:endParaRPr>
          </a:p>
        </p:txBody>
      </p:sp>
      <p:pic>
        <p:nvPicPr>
          <p:cNvPr id="8" name="Obraz 7" descr="Obraz zawierający siedzenie&#10;&#10;Opis wygenerowany automatycznie">
            <a:extLst>
              <a:ext uri="{FF2B5EF4-FFF2-40B4-BE49-F238E27FC236}">
                <a16:creationId xmlns:a16="http://schemas.microsoft.com/office/drawing/2014/main" id="{06AF179D-8688-4933-82A6-D437998A10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16612"/>
            <a:ext cx="4812030" cy="1830919"/>
          </a:xfrm>
          <a:prstGeom prst="rect">
            <a:avLst/>
          </a:prstGeom>
        </p:spPr>
      </p:pic>
      <p:pic>
        <p:nvPicPr>
          <p:cNvPr id="10" name="Obraz 9">
            <a:extLst>
              <a:ext uri="{FF2B5EF4-FFF2-40B4-BE49-F238E27FC236}">
                <a16:creationId xmlns:a16="http://schemas.microsoft.com/office/drawing/2014/main" id="{E39C9454-FC2B-4587-AF1C-33ADA6AAAA01}"/>
              </a:ext>
            </a:extLst>
          </p:cNvPr>
          <p:cNvPicPr>
            <a:picLocks noChangeAspect="1"/>
          </p:cNvPicPr>
          <p:nvPr/>
        </p:nvPicPr>
        <p:blipFill>
          <a:blip r:embed="rId9"/>
          <a:stretch>
            <a:fillRect/>
          </a:stretch>
        </p:blipFill>
        <p:spPr>
          <a:xfrm>
            <a:off x="1699378" y="5507182"/>
            <a:ext cx="1413273" cy="1350818"/>
          </a:xfrm>
          <a:prstGeom prst="rect">
            <a:avLst/>
          </a:prstGeom>
        </p:spPr>
      </p:pic>
    </p:spTree>
    <p:extLst>
      <p:ext uri="{BB962C8B-B14F-4D97-AF65-F5344CB8AC3E}">
        <p14:creationId xmlns:p14="http://schemas.microsoft.com/office/powerpoint/2010/main" val="374631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5" name="Symbol zastępczy zawartości 2">
            <a:extLst>
              <a:ext uri="{FF2B5EF4-FFF2-40B4-BE49-F238E27FC236}">
                <a16:creationId xmlns:a16="http://schemas.microsoft.com/office/drawing/2014/main" id="{28744203-175A-4063-8DC7-7B2626C34DA8}"/>
              </a:ext>
            </a:extLst>
          </p:cNvPr>
          <p:cNvGraphicFramePr>
            <a:graphicFrameLocks noGrp="1"/>
          </p:cNvGraphicFramePr>
          <p:nvPr>
            <p:ph idx="1"/>
            <p:extLst>
              <p:ext uri="{D42A27DB-BD31-4B8C-83A1-F6EECF244321}">
                <p14:modId xmlns:p14="http://schemas.microsoft.com/office/powerpoint/2010/main" val="2941074765"/>
              </p:ext>
            </p:extLst>
          </p:nvPr>
        </p:nvGraphicFramePr>
        <p:xfrm>
          <a:off x="6326471" y="948690"/>
          <a:ext cx="5654075" cy="5731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ytuł 1">
            <a:extLst>
              <a:ext uri="{FF2B5EF4-FFF2-40B4-BE49-F238E27FC236}">
                <a16:creationId xmlns:a16="http://schemas.microsoft.com/office/drawing/2014/main" id="{66F6C5AA-063F-4BB8-A853-EC22BB4E8D3A}"/>
              </a:ext>
            </a:extLst>
          </p:cNvPr>
          <p:cNvSpPr txBox="1">
            <a:spLocks/>
          </p:cNvSpPr>
          <p:nvPr/>
        </p:nvSpPr>
        <p:spPr>
          <a:xfrm>
            <a:off x="211454" y="898671"/>
            <a:ext cx="4617721" cy="2820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6000" b="1" dirty="0" err="1">
                <a:solidFill>
                  <a:schemeClr val="accent1">
                    <a:lumMod val="60000"/>
                    <a:lumOff val="40000"/>
                  </a:schemeClr>
                </a:solidFill>
              </a:rPr>
              <a:t>Classifier</a:t>
            </a:r>
            <a:r>
              <a:rPr lang="pl-PL" sz="6000" b="1" dirty="0">
                <a:solidFill>
                  <a:schemeClr val="accent1">
                    <a:lumMod val="60000"/>
                    <a:lumOff val="40000"/>
                  </a:schemeClr>
                </a:solidFill>
              </a:rPr>
              <a:t> </a:t>
            </a:r>
            <a:r>
              <a:rPr lang="pl-PL" sz="6000" b="1" dirty="0" err="1">
                <a:solidFill>
                  <a:schemeClr val="accent1">
                    <a:lumMod val="60000"/>
                    <a:lumOff val="40000"/>
                  </a:schemeClr>
                </a:solidFill>
              </a:rPr>
              <a:t>Eligibility</a:t>
            </a:r>
            <a:endParaRPr lang="pl-PL" sz="6000" b="1" dirty="0">
              <a:solidFill>
                <a:schemeClr val="accent1">
                  <a:lumMod val="60000"/>
                  <a:lumOff val="40000"/>
                </a:schemeClr>
              </a:solidFill>
            </a:endParaRPr>
          </a:p>
        </p:txBody>
      </p:sp>
      <p:pic>
        <p:nvPicPr>
          <p:cNvPr id="8" name="Obraz 7" descr="Obraz zawierający siedzenie&#10;&#10;Opis wygenerowany automatycznie">
            <a:extLst>
              <a:ext uri="{FF2B5EF4-FFF2-40B4-BE49-F238E27FC236}">
                <a16:creationId xmlns:a16="http://schemas.microsoft.com/office/drawing/2014/main" id="{937228E5-2DB3-4C7F-991A-B777E54FE0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16612"/>
            <a:ext cx="4812030" cy="1830919"/>
          </a:xfrm>
          <a:prstGeom prst="rect">
            <a:avLst/>
          </a:prstGeom>
        </p:spPr>
      </p:pic>
      <p:pic>
        <p:nvPicPr>
          <p:cNvPr id="9" name="Obraz 8">
            <a:extLst>
              <a:ext uri="{FF2B5EF4-FFF2-40B4-BE49-F238E27FC236}">
                <a16:creationId xmlns:a16="http://schemas.microsoft.com/office/drawing/2014/main" id="{7A864AE0-CC76-46B4-95DC-95B236B430BC}"/>
              </a:ext>
            </a:extLst>
          </p:cNvPr>
          <p:cNvPicPr>
            <a:picLocks noChangeAspect="1"/>
          </p:cNvPicPr>
          <p:nvPr/>
        </p:nvPicPr>
        <p:blipFill>
          <a:blip r:embed="rId9"/>
          <a:stretch>
            <a:fillRect/>
          </a:stretch>
        </p:blipFill>
        <p:spPr>
          <a:xfrm>
            <a:off x="1699378" y="5507182"/>
            <a:ext cx="1413273" cy="1350818"/>
          </a:xfrm>
          <a:prstGeom prst="rect">
            <a:avLst/>
          </a:prstGeom>
        </p:spPr>
      </p:pic>
    </p:spTree>
    <p:extLst>
      <p:ext uri="{BB962C8B-B14F-4D97-AF65-F5344CB8AC3E}">
        <p14:creationId xmlns:p14="http://schemas.microsoft.com/office/powerpoint/2010/main" val="1204553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6E0623-77E4-46AC-BB54-2185F6BB281D}"/>
              </a:ext>
            </a:extLst>
          </p:cNvPr>
          <p:cNvSpPr>
            <a:spLocks noGrp="1"/>
          </p:cNvSpPr>
          <p:nvPr>
            <p:ph type="title"/>
          </p:nvPr>
        </p:nvSpPr>
        <p:spPr/>
        <p:txBody>
          <a:bodyPr/>
          <a:lstStyle/>
          <a:p>
            <a:r>
              <a:rPr lang="pl-PL" b="1" dirty="0">
                <a:solidFill>
                  <a:schemeClr val="accent1">
                    <a:lumMod val="60000"/>
                    <a:lumOff val="40000"/>
                  </a:schemeClr>
                </a:solidFill>
              </a:rPr>
              <a:t>Classification Panel</a:t>
            </a:r>
          </a:p>
        </p:txBody>
      </p:sp>
      <p:graphicFrame>
        <p:nvGraphicFramePr>
          <p:cNvPr id="2052" name="Symbol zastępczy zawartości 2">
            <a:extLst>
              <a:ext uri="{FF2B5EF4-FFF2-40B4-BE49-F238E27FC236}">
                <a16:creationId xmlns:a16="http://schemas.microsoft.com/office/drawing/2014/main" id="{84D36830-74B0-445A-B896-3B941E6ED712}"/>
              </a:ext>
            </a:extLst>
          </p:cNvPr>
          <p:cNvGraphicFramePr>
            <a:graphicFrameLocks noGrp="1"/>
          </p:cNvGraphicFramePr>
          <p:nvPr>
            <p:ph idx="1"/>
            <p:extLst>
              <p:ext uri="{D42A27DB-BD31-4B8C-83A1-F6EECF244321}">
                <p14:modId xmlns:p14="http://schemas.microsoft.com/office/powerpoint/2010/main" val="1731333340"/>
              </p:ext>
            </p:extLst>
          </p:nvPr>
        </p:nvGraphicFramePr>
        <p:xfrm>
          <a:off x="1143000" y="2009554"/>
          <a:ext cx="9906000" cy="4024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a16="http://schemas.microsoft.com/office/drawing/2014/main" id="{30FDF7AD-37E3-4149-AC4B-21900CB5BF8E}"/>
              </a:ext>
            </a:extLst>
          </p:cNvPr>
          <p:cNvSpPr txBox="1"/>
          <p:nvPr/>
        </p:nvSpPr>
        <p:spPr>
          <a:xfrm>
            <a:off x="219075" y="6119073"/>
            <a:ext cx="11736705"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l-PL" sz="1500" dirty="0">
                <a:solidFill>
                  <a:srgbClr val="000000"/>
                </a:solidFill>
                <a:latin typeface="Calibri" panose="020F0502020204030204" pitchFamily="34" charset="0"/>
              </a:rPr>
              <a:t>O</a:t>
            </a:r>
            <a:r>
              <a:rPr lang="en-US" sz="1500" dirty="0" err="1">
                <a:solidFill>
                  <a:srgbClr val="000000"/>
                </a:solidFill>
                <a:latin typeface="Calibri" panose="020F0502020204030204" pitchFamily="34" charset="0"/>
              </a:rPr>
              <a:t>nly</a:t>
            </a:r>
            <a:r>
              <a:rPr lang="en-US" sz="1500" dirty="0">
                <a:solidFill>
                  <a:srgbClr val="000000"/>
                </a:solidFill>
                <a:latin typeface="Calibri" panose="020F0502020204030204" pitchFamily="34" charset="0"/>
              </a:rPr>
              <a:t> Classifiers with a valid health professional qualification are certified to perform the physical</a:t>
            </a:r>
            <a:r>
              <a:rPr lang="pl-PL" sz="1500" dirty="0">
                <a:solidFill>
                  <a:srgbClr val="000000"/>
                </a:solidFill>
                <a:latin typeface="Calibri" panose="020F0502020204030204" pitchFamily="34" charset="0"/>
              </a:rPr>
              <a:t> </a:t>
            </a:r>
            <a:r>
              <a:rPr lang="en-US" sz="1500" dirty="0">
                <a:solidFill>
                  <a:srgbClr val="000000"/>
                </a:solidFill>
                <a:latin typeface="Calibri" panose="020F0502020204030204" pitchFamily="34" charset="0"/>
              </a:rPr>
              <a:t>assessment. </a:t>
            </a:r>
            <a:r>
              <a:rPr lang="pl-PL" sz="1500" dirty="0">
                <a:solidFill>
                  <a:srgbClr val="000000"/>
                </a:solidFill>
                <a:latin typeface="Calibri" panose="020F0502020204030204" pitchFamily="34" charset="0"/>
              </a:rPr>
              <a:t>A</a:t>
            </a:r>
            <a:r>
              <a:rPr lang="en-US" sz="1500" dirty="0" err="1">
                <a:solidFill>
                  <a:srgbClr val="000000"/>
                </a:solidFill>
                <a:latin typeface="Calibri" panose="020F0502020204030204" pitchFamily="34" charset="0"/>
              </a:rPr>
              <a:t>ll</a:t>
            </a:r>
            <a:r>
              <a:rPr lang="en-US" sz="1500" dirty="0">
                <a:solidFill>
                  <a:srgbClr val="000000"/>
                </a:solidFill>
                <a:latin typeface="Calibri" panose="020F0502020204030204" pitchFamily="34" charset="0"/>
              </a:rPr>
              <a:t> certified Classifiers may perform the technical and observation assessment in accordance</a:t>
            </a:r>
            <a:r>
              <a:rPr lang="pl-PL" sz="1500" dirty="0">
                <a:solidFill>
                  <a:srgbClr val="000000"/>
                </a:solidFill>
                <a:latin typeface="Calibri" panose="020F0502020204030204" pitchFamily="34" charset="0"/>
              </a:rPr>
              <a:t> </a:t>
            </a:r>
            <a:r>
              <a:rPr lang="en-US" sz="1500" dirty="0">
                <a:solidFill>
                  <a:srgbClr val="000000"/>
                </a:solidFill>
                <a:latin typeface="Calibri" panose="020F0502020204030204" pitchFamily="34" charset="0"/>
              </a:rPr>
              <a:t>wit</a:t>
            </a:r>
            <a:r>
              <a:rPr lang="pl-PL" sz="1500" dirty="0">
                <a:solidFill>
                  <a:srgbClr val="000000"/>
                </a:solidFill>
                <a:latin typeface="Calibri" panose="020F0502020204030204" pitchFamily="34" charset="0"/>
              </a:rPr>
              <a:t>h </a:t>
            </a:r>
            <a:r>
              <a:rPr lang="pl-PL" sz="1500" dirty="0" err="1">
                <a:solidFill>
                  <a:srgbClr val="000000"/>
                </a:solidFill>
                <a:latin typeface="Calibri" panose="020F0502020204030204" pitchFamily="34" charset="0"/>
              </a:rPr>
              <a:t>article</a:t>
            </a:r>
            <a:r>
              <a:rPr lang="pl-PL" sz="1500" dirty="0">
                <a:solidFill>
                  <a:srgbClr val="000000"/>
                </a:solidFill>
                <a:latin typeface="Calibri" panose="020F0502020204030204" pitchFamily="34" charset="0"/>
              </a:rPr>
              <a:t> 4.3.4 in Classification </a:t>
            </a:r>
            <a:r>
              <a:rPr lang="pl-PL" sz="1500" dirty="0" err="1">
                <a:solidFill>
                  <a:srgbClr val="000000"/>
                </a:solidFill>
                <a:latin typeface="Calibri" panose="020F0502020204030204" pitchFamily="34" charset="0"/>
              </a:rPr>
              <a:t>Rules</a:t>
            </a:r>
            <a:r>
              <a:rPr lang="pl-PL" sz="1500" dirty="0">
                <a:solidFill>
                  <a:srgbClr val="000000"/>
                </a:solidFill>
                <a:latin typeface="Calibri" panose="020F0502020204030204" pitchFamily="34" charset="0"/>
              </a:rPr>
              <a:t>.</a:t>
            </a:r>
            <a:endParaRPr lang="pl-PL" sz="1500" dirty="0"/>
          </a:p>
        </p:txBody>
      </p:sp>
      <p:pic>
        <p:nvPicPr>
          <p:cNvPr id="8" name="Obraz 7" descr="Obraz zawierający siedzenie&#10;&#10;Opis wygenerowany automatycznie">
            <a:extLst>
              <a:ext uri="{FF2B5EF4-FFF2-40B4-BE49-F238E27FC236}">
                <a16:creationId xmlns:a16="http://schemas.microsoft.com/office/drawing/2014/main" id="{C7A1A701-FC42-40B9-81AC-2AAEB15EE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3852" y="2426447"/>
            <a:ext cx="3722036" cy="1416190"/>
          </a:xfrm>
          <a:prstGeom prst="rect">
            <a:avLst/>
          </a:prstGeom>
        </p:spPr>
      </p:pic>
      <p:pic>
        <p:nvPicPr>
          <p:cNvPr id="10" name="Obraz 9">
            <a:extLst>
              <a:ext uri="{FF2B5EF4-FFF2-40B4-BE49-F238E27FC236}">
                <a16:creationId xmlns:a16="http://schemas.microsoft.com/office/drawing/2014/main" id="{C9B78B83-6A6D-4EAC-B719-020233EF10A9}"/>
              </a:ext>
            </a:extLst>
          </p:cNvPr>
          <p:cNvPicPr>
            <a:picLocks noChangeAspect="1"/>
          </p:cNvPicPr>
          <p:nvPr/>
        </p:nvPicPr>
        <p:blipFill>
          <a:blip r:embed="rId8"/>
          <a:stretch>
            <a:fillRect/>
          </a:stretch>
        </p:blipFill>
        <p:spPr>
          <a:xfrm>
            <a:off x="10778727" y="0"/>
            <a:ext cx="1413273" cy="1350818"/>
          </a:xfrm>
          <a:prstGeom prst="rect">
            <a:avLst/>
          </a:prstGeom>
        </p:spPr>
      </p:pic>
    </p:spTree>
    <p:extLst>
      <p:ext uri="{BB962C8B-B14F-4D97-AF65-F5344CB8AC3E}">
        <p14:creationId xmlns:p14="http://schemas.microsoft.com/office/powerpoint/2010/main" val="26515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2">
                                            <p:graphicEl>
                                              <a:dgm id="{7F9AE3C8-CEDF-4A6D-9459-4473A3A9FC0F}"/>
                                            </p:graphicEl>
                                          </p:spTgt>
                                        </p:tgtEl>
                                        <p:attrNameLst>
                                          <p:attrName>style.visibility</p:attrName>
                                        </p:attrNameLst>
                                      </p:cBhvr>
                                      <p:to>
                                        <p:strVal val="visible"/>
                                      </p:to>
                                    </p:set>
                                    <p:animEffect transition="in" filter="wipe(down)">
                                      <p:cBhvr>
                                        <p:cTn id="7" dur="580">
                                          <p:stCondLst>
                                            <p:cond delay="0"/>
                                          </p:stCondLst>
                                        </p:cTn>
                                        <p:tgtEl>
                                          <p:spTgt spid="2052">
                                            <p:graphicEl>
                                              <a:dgm id="{7F9AE3C8-CEDF-4A6D-9459-4473A3A9FC0F}"/>
                                            </p:graphicEl>
                                          </p:spTgt>
                                        </p:tgtEl>
                                      </p:cBhvr>
                                    </p:animEffect>
                                    <p:anim calcmode="lin" valueType="num">
                                      <p:cBhvr>
                                        <p:cTn id="8" dur="1822" tmFilter="0,0; 0.14,0.36; 0.43,0.73; 0.71,0.91; 1.0,1.0">
                                          <p:stCondLst>
                                            <p:cond delay="0"/>
                                          </p:stCondLst>
                                        </p:cTn>
                                        <p:tgtEl>
                                          <p:spTgt spid="2052">
                                            <p:graphicEl>
                                              <a:dgm id="{7F9AE3C8-CEDF-4A6D-9459-4473A3A9FC0F}"/>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2">
                                            <p:graphicEl>
                                              <a:dgm id="{7F9AE3C8-CEDF-4A6D-9459-4473A3A9FC0F}"/>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2">
                                            <p:graphicEl>
                                              <a:dgm id="{7F9AE3C8-CEDF-4A6D-9459-4473A3A9FC0F}"/>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2">
                                            <p:graphicEl>
                                              <a:dgm id="{7F9AE3C8-CEDF-4A6D-9459-4473A3A9FC0F}"/>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2">
                                            <p:graphicEl>
                                              <a:dgm id="{7F9AE3C8-CEDF-4A6D-9459-4473A3A9FC0F}"/>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2">
                                            <p:graphicEl>
                                              <a:dgm id="{7F9AE3C8-CEDF-4A6D-9459-4473A3A9FC0F}"/>
                                            </p:graphicEl>
                                          </p:spTgt>
                                        </p:tgtEl>
                                      </p:cBhvr>
                                      <p:to x="100000" y="60000"/>
                                    </p:animScale>
                                    <p:animScale>
                                      <p:cBhvr>
                                        <p:cTn id="14" dur="166" decel="50000">
                                          <p:stCondLst>
                                            <p:cond delay="676"/>
                                          </p:stCondLst>
                                        </p:cTn>
                                        <p:tgtEl>
                                          <p:spTgt spid="2052">
                                            <p:graphicEl>
                                              <a:dgm id="{7F9AE3C8-CEDF-4A6D-9459-4473A3A9FC0F}"/>
                                            </p:graphicEl>
                                          </p:spTgt>
                                        </p:tgtEl>
                                      </p:cBhvr>
                                      <p:to x="100000" y="100000"/>
                                    </p:animScale>
                                    <p:animScale>
                                      <p:cBhvr>
                                        <p:cTn id="15" dur="26">
                                          <p:stCondLst>
                                            <p:cond delay="1312"/>
                                          </p:stCondLst>
                                        </p:cTn>
                                        <p:tgtEl>
                                          <p:spTgt spid="2052">
                                            <p:graphicEl>
                                              <a:dgm id="{7F9AE3C8-CEDF-4A6D-9459-4473A3A9FC0F}"/>
                                            </p:graphicEl>
                                          </p:spTgt>
                                        </p:tgtEl>
                                      </p:cBhvr>
                                      <p:to x="100000" y="80000"/>
                                    </p:animScale>
                                    <p:animScale>
                                      <p:cBhvr>
                                        <p:cTn id="16" dur="166" decel="50000">
                                          <p:stCondLst>
                                            <p:cond delay="1338"/>
                                          </p:stCondLst>
                                        </p:cTn>
                                        <p:tgtEl>
                                          <p:spTgt spid="2052">
                                            <p:graphicEl>
                                              <a:dgm id="{7F9AE3C8-CEDF-4A6D-9459-4473A3A9FC0F}"/>
                                            </p:graphicEl>
                                          </p:spTgt>
                                        </p:tgtEl>
                                      </p:cBhvr>
                                      <p:to x="100000" y="100000"/>
                                    </p:animScale>
                                    <p:animScale>
                                      <p:cBhvr>
                                        <p:cTn id="17" dur="26">
                                          <p:stCondLst>
                                            <p:cond delay="1642"/>
                                          </p:stCondLst>
                                        </p:cTn>
                                        <p:tgtEl>
                                          <p:spTgt spid="2052">
                                            <p:graphicEl>
                                              <a:dgm id="{7F9AE3C8-CEDF-4A6D-9459-4473A3A9FC0F}"/>
                                            </p:graphicEl>
                                          </p:spTgt>
                                        </p:tgtEl>
                                      </p:cBhvr>
                                      <p:to x="100000" y="90000"/>
                                    </p:animScale>
                                    <p:animScale>
                                      <p:cBhvr>
                                        <p:cTn id="18" dur="166" decel="50000">
                                          <p:stCondLst>
                                            <p:cond delay="1668"/>
                                          </p:stCondLst>
                                        </p:cTn>
                                        <p:tgtEl>
                                          <p:spTgt spid="2052">
                                            <p:graphicEl>
                                              <a:dgm id="{7F9AE3C8-CEDF-4A6D-9459-4473A3A9FC0F}"/>
                                            </p:graphicEl>
                                          </p:spTgt>
                                        </p:tgtEl>
                                      </p:cBhvr>
                                      <p:to x="100000" y="100000"/>
                                    </p:animScale>
                                    <p:animScale>
                                      <p:cBhvr>
                                        <p:cTn id="19" dur="26">
                                          <p:stCondLst>
                                            <p:cond delay="1808"/>
                                          </p:stCondLst>
                                        </p:cTn>
                                        <p:tgtEl>
                                          <p:spTgt spid="2052">
                                            <p:graphicEl>
                                              <a:dgm id="{7F9AE3C8-CEDF-4A6D-9459-4473A3A9FC0F}"/>
                                            </p:graphicEl>
                                          </p:spTgt>
                                        </p:tgtEl>
                                      </p:cBhvr>
                                      <p:to x="100000" y="95000"/>
                                    </p:animScale>
                                    <p:animScale>
                                      <p:cBhvr>
                                        <p:cTn id="20" dur="166" decel="50000">
                                          <p:stCondLst>
                                            <p:cond delay="1834"/>
                                          </p:stCondLst>
                                        </p:cTn>
                                        <p:tgtEl>
                                          <p:spTgt spid="2052">
                                            <p:graphicEl>
                                              <a:dgm id="{7F9AE3C8-CEDF-4A6D-9459-4473A3A9FC0F}"/>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52">
                                            <p:graphicEl>
                                              <a:dgm id="{8F49193C-01BD-4901-BA8E-BB95DE2CE0A8}"/>
                                            </p:graphicEl>
                                          </p:spTgt>
                                        </p:tgtEl>
                                        <p:attrNameLst>
                                          <p:attrName>style.visibility</p:attrName>
                                        </p:attrNameLst>
                                      </p:cBhvr>
                                      <p:to>
                                        <p:strVal val="visible"/>
                                      </p:to>
                                    </p:set>
                                    <p:animEffect transition="in" filter="wipe(down)">
                                      <p:cBhvr>
                                        <p:cTn id="25" dur="580">
                                          <p:stCondLst>
                                            <p:cond delay="0"/>
                                          </p:stCondLst>
                                        </p:cTn>
                                        <p:tgtEl>
                                          <p:spTgt spid="2052">
                                            <p:graphicEl>
                                              <a:dgm id="{8F49193C-01BD-4901-BA8E-BB95DE2CE0A8}"/>
                                            </p:graphicEl>
                                          </p:spTgt>
                                        </p:tgtEl>
                                      </p:cBhvr>
                                    </p:animEffect>
                                    <p:anim calcmode="lin" valueType="num">
                                      <p:cBhvr>
                                        <p:cTn id="26" dur="1822" tmFilter="0,0; 0.14,0.36; 0.43,0.73; 0.71,0.91; 1.0,1.0">
                                          <p:stCondLst>
                                            <p:cond delay="0"/>
                                          </p:stCondLst>
                                        </p:cTn>
                                        <p:tgtEl>
                                          <p:spTgt spid="2052">
                                            <p:graphicEl>
                                              <a:dgm id="{8F49193C-01BD-4901-BA8E-BB95DE2CE0A8}"/>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52">
                                            <p:graphicEl>
                                              <a:dgm id="{8F49193C-01BD-4901-BA8E-BB95DE2CE0A8}"/>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52">
                                            <p:graphicEl>
                                              <a:dgm id="{8F49193C-01BD-4901-BA8E-BB95DE2CE0A8}"/>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52">
                                            <p:graphicEl>
                                              <a:dgm id="{8F49193C-01BD-4901-BA8E-BB95DE2CE0A8}"/>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52">
                                            <p:graphicEl>
                                              <a:dgm id="{8F49193C-01BD-4901-BA8E-BB95DE2CE0A8}"/>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052">
                                            <p:graphicEl>
                                              <a:dgm id="{8F49193C-01BD-4901-BA8E-BB95DE2CE0A8}"/>
                                            </p:graphicEl>
                                          </p:spTgt>
                                        </p:tgtEl>
                                      </p:cBhvr>
                                      <p:to x="100000" y="60000"/>
                                    </p:animScale>
                                    <p:animScale>
                                      <p:cBhvr>
                                        <p:cTn id="32" dur="166" decel="50000">
                                          <p:stCondLst>
                                            <p:cond delay="676"/>
                                          </p:stCondLst>
                                        </p:cTn>
                                        <p:tgtEl>
                                          <p:spTgt spid="2052">
                                            <p:graphicEl>
                                              <a:dgm id="{8F49193C-01BD-4901-BA8E-BB95DE2CE0A8}"/>
                                            </p:graphicEl>
                                          </p:spTgt>
                                        </p:tgtEl>
                                      </p:cBhvr>
                                      <p:to x="100000" y="100000"/>
                                    </p:animScale>
                                    <p:animScale>
                                      <p:cBhvr>
                                        <p:cTn id="33" dur="26">
                                          <p:stCondLst>
                                            <p:cond delay="1312"/>
                                          </p:stCondLst>
                                        </p:cTn>
                                        <p:tgtEl>
                                          <p:spTgt spid="2052">
                                            <p:graphicEl>
                                              <a:dgm id="{8F49193C-01BD-4901-BA8E-BB95DE2CE0A8}"/>
                                            </p:graphicEl>
                                          </p:spTgt>
                                        </p:tgtEl>
                                      </p:cBhvr>
                                      <p:to x="100000" y="80000"/>
                                    </p:animScale>
                                    <p:animScale>
                                      <p:cBhvr>
                                        <p:cTn id="34" dur="166" decel="50000">
                                          <p:stCondLst>
                                            <p:cond delay="1338"/>
                                          </p:stCondLst>
                                        </p:cTn>
                                        <p:tgtEl>
                                          <p:spTgt spid="2052">
                                            <p:graphicEl>
                                              <a:dgm id="{8F49193C-01BD-4901-BA8E-BB95DE2CE0A8}"/>
                                            </p:graphicEl>
                                          </p:spTgt>
                                        </p:tgtEl>
                                      </p:cBhvr>
                                      <p:to x="100000" y="100000"/>
                                    </p:animScale>
                                    <p:animScale>
                                      <p:cBhvr>
                                        <p:cTn id="35" dur="26">
                                          <p:stCondLst>
                                            <p:cond delay="1642"/>
                                          </p:stCondLst>
                                        </p:cTn>
                                        <p:tgtEl>
                                          <p:spTgt spid="2052">
                                            <p:graphicEl>
                                              <a:dgm id="{8F49193C-01BD-4901-BA8E-BB95DE2CE0A8}"/>
                                            </p:graphicEl>
                                          </p:spTgt>
                                        </p:tgtEl>
                                      </p:cBhvr>
                                      <p:to x="100000" y="90000"/>
                                    </p:animScale>
                                    <p:animScale>
                                      <p:cBhvr>
                                        <p:cTn id="36" dur="166" decel="50000">
                                          <p:stCondLst>
                                            <p:cond delay="1668"/>
                                          </p:stCondLst>
                                        </p:cTn>
                                        <p:tgtEl>
                                          <p:spTgt spid="2052">
                                            <p:graphicEl>
                                              <a:dgm id="{8F49193C-01BD-4901-BA8E-BB95DE2CE0A8}"/>
                                            </p:graphicEl>
                                          </p:spTgt>
                                        </p:tgtEl>
                                      </p:cBhvr>
                                      <p:to x="100000" y="100000"/>
                                    </p:animScale>
                                    <p:animScale>
                                      <p:cBhvr>
                                        <p:cTn id="37" dur="26">
                                          <p:stCondLst>
                                            <p:cond delay="1808"/>
                                          </p:stCondLst>
                                        </p:cTn>
                                        <p:tgtEl>
                                          <p:spTgt spid="2052">
                                            <p:graphicEl>
                                              <a:dgm id="{8F49193C-01BD-4901-BA8E-BB95DE2CE0A8}"/>
                                            </p:graphicEl>
                                          </p:spTgt>
                                        </p:tgtEl>
                                      </p:cBhvr>
                                      <p:to x="100000" y="95000"/>
                                    </p:animScale>
                                    <p:animScale>
                                      <p:cBhvr>
                                        <p:cTn id="38" dur="166" decel="50000">
                                          <p:stCondLst>
                                            <p:cond delay="1834"/>
                                          </p:stCondLst>
                                        </p:cTn>
                                        <p:tgtEl>
                                          <p:spTgt spid="2052">
                                            <p:graphicEl>
                                              <a:dgm id="{8F49193C-01BD-4901-BA8E-BB95DE2CE0A8}"/>
                                            </p:graphic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052">
                                            <p:graphicEl>
                                              <a:dgm id="{41D5CB88-9F12-4C9A-AC3F-9FF1DD8345FB}"/>
                                            </p:graphicEl>
                                          </p:spTgt>
                                        </p:tgtEl>
                                        <p:attrNameLst>
                                          <p:attrName>style.visibility</p:attrName>
                                        </p:attrNameLst>
                                      </p:cBhvr>
                                      <p:to>
                                        <p:strVal val="visible"/>
                                      </p:to>
                                    </p:set>
                                    <p:animEffect transition="in" filter="wipe(down)">
                                      <p:cBhvr>
                                        <p:cTn id="43" dur="580">
                                          <p:stCondLst>
                                            <p:cond delay="0"/>
                                          </p:stCondLst>
                                        </p:cTn>
                                        <p:tgtEl>
                                          <p:spTgt spid="2052">
                                            <p:graphicEl>
                                              <a:dgm id="{41D5CB88-9F12-4C9A-AC3F-9FF1DD8345FB}"/>
                                            </p:graphicEl>
                                          </p:spTgt>
                                        </p:tgtEl>
                                      </p:cBhvr>
                                    </p:animEffect>
                                    <p:anim calcmode="lin" valueType="num">
                                      <p:cBhvr>
                                        <p:cTn id="44" dur="1822" tmFilter="0,0; 0.14,0.36; 0.43,0.73; 0.71,0.91; 1.0,1.0">
                                          <p:stCondLst>
                                            <p:cond delay="0"/>
                                          </p:stCondLst>
                                        </p:cTn>
                                        <p:tgtEl>
                                          <p:spTgt spid="2052">
                                            <p:graphicEl>
                                              <a:dgm id="{41D5CB88-9F12-4C9A-AC3F-9FF1DD8345FB}"/>
                                            </p:graphic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52">
                                            <p:graphicEl>
                                              <a:dgm id="{41D5CB88-9F12-4C9A-AC3F-9FF1DD8345FB}"/>
                                            </p:graphic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52">
                                            <p:graphicEl>
                                              <a:dgm id="{41D5CB88-9F12-4C9A-AC3F-9FF1DD8345FB}"/>
                                            </p:graphic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52">
                                            <p:graphicEl>
                                              <a:dgm id="{41D5CB88-9F12-4C9A-AC3F-9FF1DD8345FB}"/>
                                            </p:graphic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52">
                                            <p:graphicEl>
                                              <a:dgm id="{41D5CB88-9F12-4C9A-AC3F-9FF1DD8345FB}"/>
                                            </p:graphic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052">
                                            <p:graphicEl>
                                              <a:dgm id="{41D5CB88-9F12-4C9A-AC3F-9FF1DD8345FB}"/>
                                            </p:graphicEl>
                                          </p:spTgt>
                                        </p:tgtEl>
                                      </p:cBhvr>
                                      <p:to x="100000" y="60000"/>
                                    </p:animScale>
                                    <p:animScale>
                                      <p:cBhvr>
                                        <p:cTn id="50" dur="166" decel="50000">
                                          <p:stCondLst>
                                            <p:cond delay="676"/>
                                          </p:stCondLst>
                                        </p:cTn>
                                        <p:tgtEl>
                                          <p:spTgt spid="2052">
                                            <p:graphicEl>
                                              <a:dgm id="{41D5CB88-9F12-4C9A-AC3F-9FF1DD8345FB}"/>
                                            </p:graphicEl>
                                          </p:spTgt>
                                        </p:tgtEl>
                                      </p:cBhvr>
                                      <p:to x="100000" y="100000"/>
                                    </p:animScale>
                                    <p:animScale>
                                      <p:cBhvr>
                                        <p:cTn id="51" dur="26">
                                          <p:stCondLst>
                                            <p:cond delay="1312"/>
                                          </p:stCondLst>
                                        </p:cTn>
                                        <p:tgtEl>
                                          <p:spTgt spid="2052">
                                            <p:graphicEl>
                                              <a:dgm id="{41D5CB88-9F12-4C9A-AC3F-9FF1DD8345FB}"/>
                                            </p:graphicEl>
                                          </p:spTgt>
                                        </p:tgtEl>
                                      </p:cBhvr>
                                      <p:to x="100000" y="80000"/>
                                    </p:animScale>
                                    <p:animScale>
                                      <p:cBhvr>
                                        <p:cTn id="52" dur="166" decel="50000">
                                          <p:stCondLst>
                                            <p:cond delay="1338"/>
                                          </p:stCondLst>
                                        </p:cTn>
                                        <p:tgtEl>
                                          <p:spTgt spid="2052">
                                            <p:graphicEl>
                                              <a:dgm id="{41D5CB88-9F12-4C9A-AC3F-9FF1DD8345FB}"/>
                                            </p:graphicEl>
                                          </p:spTgt>
                                        </p:tgtEl>
                                      </p:cBhvr>
                                      <p:to x="100000" y="100000"/>
                                    </p:animScale>
                                    <p:animScale>
                                      <p:cBhvr>
                                        <p:cTn id="53" dur="26">
                                          <p:stCondLst>
                                            <p:cond delay="1642"/>
                                          </p:stCondLst>
                                        </p:cTn>
                                        <p:tgtEl>
                                          <p:spTgt spid="2052">
                                            <p:graphicEl>
                                              <a:dgm id="{41D5CB88-9F12-4C9A-AC3F-9FF1DD8345FB}"/>
                                            </p:graphicEl>
                                          </p:spTgt>
                                        </p:tgtEl>
                                      </p:cBhvr>
                                      <p:to x="100000" y="90000"/>
                                    </p:animScale>
                                    <p:animScale>
                                      <p:cBhvr>
                                        <p:cTn id="54" dur="166" decel="50000">
                                          <p:stCondLst>
                                            <p:cond delay="1668"/>
                                          </p:stCondLst>
                                        </p:cTn>
                                        <p:tgtEl>
                                          <p:spTgt spid="2052">
                                            <p:graphicEl>
                                              <a:dgm id="{41D5CB88-9F12-4C9A-AC3F-9FF1DD8345FB}"/>
                                            </p:graphicEl>
                                          </p:spTgt>
                                        </p:tgtEl>
                                      </p:cBhvr>
                                      <p:to x="100000" y="100000"/>
                                    </p:animScale>
                                    <p:animScale>
                                      <p:cBhvr>
                                        <p:cTn id="55" dur="26">
                                          <p:stCondLst>
                                            <p:cond delay="1808"/>
                                          </p:stCondLst>
                                        </p:cTn>
                                        <p:tgtEl>
                                          <p:spTgt spid="2052">
                                            <p:graphicEl>
                                              <a:dgm id="{41D5CB88-9F12-4C9A-AC3F-9FF1DD8345FB}"/>
                                            </p:graphicEl>
                                          </p:spTgt>
                                        </p:tgtEl>
                                      </p:cBhvr>
                                      <p:to x="100000" y="95000"/>
                                    </p:animScale>
                                    <p:animScale>
                                      <p:cBhvr>
                                        <p:cTn id="56" dur="166" decel="50000">
                                          <p:stCondLst>
                                            <p:cond delay="1834"/>
                                          </p:stCondLst>
                                        </p:cTn>
                                        <p:tgtEl>
                                          <p:spTgt spid="2052">
                                            <p:graphicEl>
                                              <a:dgm id="{41D5CB88-9F12-4C9A-AC3F-9FF1DD8345FB}"/>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52" grpId="0">
        <p:bldSub>
          <a:bldDgm bld="one"/>
        </p:bldSub>
      </p:bldGraphic>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6608</Words>
  <Application>Microsoft Office PowerPoint</Application>
  <PresentationFormat>Panoramiczny</PresentationFormat>
  <Paragraphs>526</Paragraphs>
  <Slides>66</Slides>
  <Notes>29</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66</vt:i4>
      </vt:variant>
    </vt:vector>
  </HeadingPairs>
  <TitlesOfParts>
    <vt:vector size="74" baseType="lpstr">
      <vt:lpstr>Arial</vt:lpstr>
      <vt:lpstr>Calibri</vt:lpstr>
      <vt:lpstr>Calibri Light</vt:lpstr>
      <vt:lpstr>Cambria</vt:lpstr>
      <vt:lpstr>Courier New</vt:lpstr>
      <vt:lpstr>Garamond</vt:lpstr>
      <vt:lpstr>Times New Roman</vt:lpstr>
      <vt:lpstr>Motyw pakietu Office</vt:lpstr>
      <vt:lpstr>WWR Classification Workshop</vt:lpstr>
      <vt:lpstr>Theory Session Overview</vt:lpstr>
      <vt:lpstr>Prezentacja programu PowerPoint</vt:lpstr>
      <vt:lpstr>Bronze Medal – Japan </vt:lpstr>
      <vt:lpstr>Silver Medal – USA </vt:lpstr>
      <vt:lpstr>Gold Medal – Great Britain </vt:lpstr>
      <vt:lpstr>Prezentacja programu PowerPoint</vt:lpstr>
      <vt:lpstr>Prezentacja programu PowerPoint</vt:lpstr>
      <vt:lpstr>Classification Panel</vt:lpstr>
      <vt:lpstr>Prezentacja programu PowerPoint</vt:lpstr>
      <vt:lpstr>Prezentacja programu PowerPoint</vt:lpstr>
      <vt:lpstr>Prezentacja programu PowerPoint</vt:lpstr>
      <vt:lpstr>WWR Classification System</vt:lpstr>
      <vt:lpstr>Eligible Impairment Types for Wheelchair Rugby</vt:lpstr>
      <vt:lpstr>Underlying Health Condition  eligible for Wheelchair Rugby</vt:lpstr>
      <vt:lpstr>Non-eligible Impairment Types  for Wheelchair Rugby, but eligible for other Para-sports</vt:lpstr>
      <vt:lpstr>Non-eligible Impairment Types for ALL Para-Sports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Physical Assessment</vt:lpstr>
      <vt:lpstr>Prezentacja programu PowerPoint</vt:lpstr>
      <vt:lpstr>Prezentacja programu PowerPoint</vt:lpstr>
      <vt:lpstr>Prezentacja programu PowerPoint</vt:lpstr>
      <vt:lpstr>Prezentacja programu PowerPoint</vt:lpstr>
      <vt:lpstr>Manual Muscle Testing (MMT)</vt:lpstr>
      <vt:lpstr>Limb length measurement</vt:lpstr>
      <vt:lpstr>Coordination Tests</vt:lpstr>
      <vt:lpstr>Passive Range of Movement measurement</vt:lpstr>
      <vt:lpstr>Technical Assessment</vt:lpstr>
      <vt:lpstr>Technical Assessment Observation Assessment</vt:lpstr>
      <vt:lpstr>Observation Assessment</vt:lpstr>
      <vt:lpstr>Class Profiles</vt:lpstr>
      <vt:lpstr>Class 0.5</vt:lpstr>
      <vt:lpstr>Prezentacja programu PowerPoint</vt:lpstr>
      <vt:lpstr>Class 1.5</vt:lpstr>
      <vt:lpstr>Class 2.0</vt:lpstr>
      <vt:lpstr>Class 2.5</vt:lpstr>
      <vt:lpstr>Class 3.0</vt:lpstr>
      <vt:lpstr>Class 3.5</vt:lpstr>
      <vt:lpstr>Prezentacja programu PowerPoint</vt:lpstr>
      <vt:lpstr> Hand with and without impairment  in muscle strength</vt:lpstr>
      <vt:lpstr>Prezentacja programu PowerPoint</vt:lpstr>
      <vt:lpstr>Prezentacja programu PowerPoint</vt:lpstr>
      <vt:lpstr>3.0 &amp; 2.5 class</vt:lpstr>
      <vt:lpstr>2.0 class</vt:lpstr>
      <vt:lpstr>Sport Class Status</vt:lpstr>
      <vt:lpstr>New (N)</vt:lpstr>
      <vt:lpstr>Review (R)</vt:lpstr>
      <vt:lpstr>Review (R)</vt:lpstr>
      <vt:lpstr>Review (R)</vt:lpstr>
      <vt:lpstr>Review with Fixed Review Date (FRD)</vt:lpstr>
      <vt:lpstr>Confirmed (C)</vt:lpstr>
      <vt:lpstr>Classification Not Completed (CNC)</vt:lpstr>
      <vt:lpstr>Reasons for CNC</vt:lpstr>
      <vt:lpstr>Reasons for CNC</vt:lpstr>
      <vt:lpstr>Suspension</vt:lpstr>
      <vt:lpstr>Medical Review</vt:lpstr>
      <vt:lpstr>Classification Protest</vt:lpstr>
      <vt:lpstr>Classification Protest</vt:lpstr>
      <vt:lpstr>Classification Protest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IWRF Classification Workshop</dc:title>
  <dc:creator>Izabela</dc:creator>
  <cp:lastModifiedBy>Izabela</cp:lastModifiedBy>
  <cp:revision>155</cp:revision>
  <dcterms:created xsi:type="dcterms:W3CDTF">2021-04-17T08:15:09Z</dcterms:created>
  <dcterms:modified xsi:type="dcterms:W3CDTF">2021-11-17T10:25:56Z</dcterms:modified>
</cp:coreProperties>
</file>