
<file path=[Content_Types].xml><?xml version="1.0" encoding="utf-8"?>
<Types xmlns="http://schemas.openxmlformats.org/package/2006/content-types">
  <Default Extension="emf" ContentType="image/x-em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4"/>
    <p:sldMasterId id="2147483797" r:id="rId5"/>
    <p:sldMasterId id="2147483746" r:id="rId6"/>
    <p:sldMasterId id="2147483759" r:id="rId7"/>
    <p:sldMasterId id="2147483764" r:id="rId8"/>
  </p:sldMasterIdLst>
  <p:notesMasterIdLst>
    <p:notesMasterId r:id="rId29"/>
  </p:notesMasterIdLst>
  <p:handoutMasterIdLst>
    <p:handoutMasterId r:id="rId30"/>
  </p:handoutMasterIdLst>
  <p:sldIdLst>
    <p:sldId id="256" r:id="rId9"/>
    <p:sldId id="273" r:id="rId10"/>
    <p:sldId id="262" r:id="rId11"/>
    <p:sldId id="301" r:id="rId12"/>
    <p:sldId id="263" r:id="rId13"/>
    <p:sldId id="289" r:id="rId14"/>
    <p:sldId id="290" r:id="rId15"/>
    <p:sldId id="291" r:id="rId16"/>
    <p:sldId id="292" r:id="rId17"/>
    <p:sldId id="280" r:id="rId18"/>
    <p:sldId id="288" r:id="rId19"/>
    <p:sldId id="294" r:id="rId20"/>
    <p:sldId id="295" r:id="rId21"/>
    <p:sldId id="296" r:id="rId22"/>
    <p:sldId id="297" r:id="rId23"/>
    <p:sldId id="298" r:id="rId24"/>
    <p:sldId id="299" r:id="rId25"/>
    <p:sldId id="300" r:id="rId26"/>
    <p:sldId id="293" r:id="rId27"/>
    <p:sldId id="285" r:id="rId28"/>
  </p:sldIdLst>
  <p:sldSz cx="15544800" cy="8686800"/>
  <p:notesSz cx="6858000" cy="9144000"/>
  <p:defaultTextStyle>
    <a:defPPr>
      <a:defRPr lang="en-US"/>
    </a:defPPr>
    <a:lvl1pPr marL="0" algn="l" defTabSz="692292" rtl="0" eaLnBrk="1" latinLnBrk="0" hangingPunct="1">
      <a:defRPr sz="2700" kern="1200">
        <a:solidFill>
          <a:schemeClr val="tx1"/>
        </a:solidFill>
        <a:latin typeface="+mn-lt"/>
        <a:ea typeface="+mn-ea"/>
        <a:cs typeface="+mn-cs"/>
      </a:defRPr>
    </a:lvl1pPr>
    <a:lvl2pPr marL="692292" algn="l" defTabSz="692292" rtl="0" eaLnBrk="1" latinLnBrk="0" hangingPunct="1">
      <a:defRPr sz="2700" kern="1200">
        <a:solidFill>
          <a:schemeClr val="tx1"/>
        </a:solidFill>
        <a:latin typeface="+mn-lt"/>
        <a:ea typeface="+mn-ea"/>
        <a:cs typeface="+mn-cs"/>
      </a:defRPr>
    </a:lvl2pPr>
    <a:lvl3pPr marL="1384584" algn="l" defTabSz="692292" rtl="0" eaLnBrk="1" latinLnBrk="0" hangingPunct="1">
      <a:defRPr sz="2700" kern="1200">
        <a:solidFill>
          <a:schemeClr val="tx1"/>
        </a:solidFill>
        <a:latin typeface="+mn-lt"/>
        <a:ea typeface="+mn-ea"/>
        <a:cs typeface="+mn-cs"/>
      </a:defRPr>
    </a:lvl3pPr>
    <a:lvl4pPr marL="2076877" algn="l" defTabSz="692292" rtl="0" eaLnBrk="1" latinLnBrk="0" hangingPunct="1">
      <a:defRPr sz="2700" kern="1200">
        <a:solidFill>
          <a:schemeClr val="tx1"/>
        </a:solidFill>
        <a:latin typeface="+mn-lt"/>
        <a:ea typeface="+mn-ea"/>
        <a:cs typeface="+mn-cs"/>
      </a:defRPr>
    </a:lvl4pPr>
    <a:lvl5pPr marL="2769169" algn="l" defTabSz="692292" rtl="0" eaLnBrk="1" latinLnBrk="0" hangingPunct="1">
      <a:defRPr sz="2700" kern="1200">
        <a:solidFill>
          <a:schemeClr val="tx1"/>
        </a:solidFill>
        <a:latin typeface="+mn-lt"/>
        <a:ea typeface="+mn-ea"/>
        <a:cs typeface="+mn-cs"/>
      </a:defRPr>
    </a:lvl5pPr>
    <a:lvl6pPr marL="3461461" algn="l" defTabSz="692292" rtl="0" eaLnBrk="1" latinLnBrk="0" hangingPunct="1">
      <a:defRPr sz="2700" kern="1200">
        <a:solidFill>
          <a:schemeClr val="tx1"/>
        </a:solidFill>
        <a:latin typeface="+mn-lt"/>
        <a:ea typeface="+mn-ea"/>
        <a:cs typeface="+mn-cs"/>
      </a:defRPr>
    </a:lvl6pPr>
    <a:lvl7pPr marL="4153753" algn="l" defTabSz="692292" rtl="0" eaLnBrk="1" latinLnBrk="0" hangingPunct="1">
      <a:defRPr sz="2700" kern="1200">
        <a:solidFill>
          <a:schemeClr val="tx1"/>
        </a:solidFill>
        <a:latin typeface="+mn-lt"/>
        <a:ea typeface="+mn-ea"/>
        <a:cs typeface="+mn-cs"/>
      </a:defRPr>
    </a:lvl7pPr>
    <a:lvl8pPr marL="4846046" algn="l" defTabSz="692292" rtl="0" eaLnBrk="1" latinLnBrk="0" hangingPunct="1">
      <a:defRPr sz="2700" kern="1200">
        <a:solidFill>
          <a:schemeClr val="tx1"/>
        </a:solidFill>
        <a:latin typeface="+mn-lt"/>
        <a:ea typeface="+mn-ea"/>
        <a:cs typeface="+mn-cs"/>
      </a:defRPr>
    </a:lvl8pPr>
    <a:lvl9pPr marL="5538338" algn="l" defTabSz="692292"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36" userDrawn="1">
          <p15:clr>
            <a:srgbClr val="A4A3A4"/>
          </p15:clr>
        </p15:guide>
        <p15:guide id="2" pos="48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4035"/>
    <a:srgbClr val="EFEFEF"/>
    <a:srgbClr val="EFEFEB"/>
    <a:srgbClr val="FF4028"/>
    <a:srgbClr val="EBEBEB"/>
    <a:srgbClr val="FB2728"/>
    <a:srgbClr val="FC2628"/>
    <a:srgbClr val="0091B3"/>
    <a:srgbClr val="573C8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23" autoAdjust="0"/>
    <p:restoredTop sz="86352" autoAdjust="0"/>
  </p:normalViewPr>
  <p:slideViewPr>
    <p:cSldViewPr snapToGrid="0" snapToObjects="1">
      <p:cViewPr varScale="1">
        <p:scale>
          <a:sx n="53" d="100"/>
          <a:sy n="53" d="100"/>
        </p:scale>
        <p:origin x="1363" y="72"/>
      </p:cViewPr>
      <p:guideLst>
        <p:guide orient="horz" pos="2736"/>
        <p:guide pos="4896"/>
      </p:guideLst>
    </p:cSldViewPr>
  </p:slideViewPr>
  <p:outlineViewPr>
    <p:cViewPr>
      <p:scale>
        <a:sx n="100" d="100"/>
        <a:sy n="100" d="100"/>
      </p:scale>
      <p:origin x="0" y="-843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handoutMaster" Target="handoutMasters/handoutMaster1.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92FD29F-44BA-2A4D-9A1C-F429ED285F76}" type="datetimeFigureOut">
              <a:rPr lang="en-US" smtClean="0"/>
              <a:t>5/26/2026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12D4C3F-169D-164E-B546-F7A6FE2DCE53}" type="slidenum">
              <a:rPr lang="en-US" smtClean="0"/>
              <a:t>‹#›</a:t>
            </a:fld>
            <a:endParaRPr lang="en-US"/>
          </a:p>
        </p:txBody>
      </p:sp>
    </p:spTree>
    <p:extLst>
      <p:ext uri="{BB962C8B-B14F-4D97-AF65-F5344CB8AC3E}">
        <p14:creationId xmlns:p14="http://schemas.microsoft.com/office/powerpoint/2010/main" val="7256708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CCA83E-F6C0-244D-9D25-0EF1496C008C}" type="datetimeFigureOut">
              <a:rPr lang="en-US" smtClean="0"/>
              <a:t>5/26/2026</a:t>
            </a:fld>
            <a:endParaRPr lang="en-US"/>
          </a:p>
        </p:txBody>
      </p:sp>
      <p:sp>
        <p:nvSpPr>
          <p:cNvPr id="4" name="Slide Image Placeholder 3"/>
          <p:cNvSpPr>
            <a:spLocks noGrp="1" noRot="1" noChangeAspect="1"/>
          </p:cNvSpPr>
          <p:nvPr>
            <p:ph type="sldImg" idx="2"/>
          </p:nvPr>
        </p:nvSpPr>
        <p:spPr>
          <a:xfrm>
            <a:off x="361950" y="685800"/>
            <a:ext cx="61341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E0F001-3472-D94B-BC0D-7CE0BC19CBEB}" type="slidenum">
              <a:rPr lang="en-US" smtClean="0"/>
              <a:t>‹#›</a:t>
            </a:fld>
            <a:endParaRPr lang="en-US"/>
          </a:p>
        </p:txBody>
      </p:sp>
    </p:spTree>
    <p:extLst>
      <p:ext uri="{BB962C8B-B14F-4D97-AF65-F5344CB8AC3E}">
        <p14:creationId xmlns:p14="http://schemas.microsoft.com/office/powerpoint/2010/main" val="21108489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Section Slide">
    <p:bg>
      <p:bgPr>
        <a:solidFill>
          <a:srgbClr val="FF4035"/>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5D3A67E-8379-1C42-B0F7-95D674B5C8F6}"/>
              </a:ext>
            </a:extLst>
          </p:cNvPr>
          <p:cNvSpPr>
            <a:spLocks noGrp="1"/>
          </p:cNvSpPr>
          <p:nvPr>
            <p:ph type="body" idx="1" hasCustomPrompt="1"/>
          </p:nvPr>
        </p:nvSpPr>
        <p:spPr>
          <a:xfrm>
            <a:off x="331333" y="319154"/>
            <a:ext cx="7296606" cy="6856898"/>
          </a:xfrm>
          <a:prstGeom prst="rect">
            <a:avLst/>
          </a:prstGeom>
        </p:spPr>
        <p:txBody>
          <a:bodyPr vert="horz" wrap="none" anchor="t" anchorCtr="0">
            <a:noAutofit/>
          </a:bodyPr>
          <a:lstStyle>
            <a:lvl1pPr marL="0" indent="0" algn="l">
              <a:lnSpc>
                <a:spcPct val="90000"/>
              </a:lnSpc>
              <a:spcBef>
                <a:spcPts val="0"/>
              </a:spcBef>
              <a:spcAft>
                <a:spcPts val="0"/>
              </a:spcAft>
              <a:buNone/>
              <a:defRPr sz="6000" b="0" i="0" spc="-70">
                <a:solidFill>
                  <a:srgbClr val="000000"/>
                </a:solidFill>
                <a:latin typeface="Helvetica Neue"/>
                <a:cs typeface="Helvetica Neue"/>
              </a:defRPr>
            </a:lvl1pPr>
            <a:lvl2pPr marL="692292" indent="0">
              <a:buNone/>
              <a:defRPr sz="2700">
                <a:solidFill>
                  <a:schemeClr val="tx1">
                    <a:tint val="75000"/>
                  </a:schemeClr>
                </a:solidFill>
              </a:defRPr>
            </a:lvl2pPr>
            <a:lvl3pPr marL="1384584" indent="0">
              <a:buNone/>
              <a:defRPr sz="2400">
                <a:solidFill>
                  <a:schemeClr val="tx1">
                    <a:tint val="75000"/>
                  </a:schemeClr>
                </a:solidFill>
              </a:defRPr>
            </a:lvl3pPr>
            <a:lvl4pPr marL="2076877" indent="0">
              <a:buNone/>
              <a:defRPr sz="2100">
                <a:solidFill>
                  <a:schemeClr val="tx1">
                    <a:tint val="75000"/>
                  </a:schemeClr>
                </a:solidFill>
              </a:defRPr>
            </a:lvl4pPr>
            <a:lvl5pPr marL="2769169" indent="0">
              <a:buNone/>
              <a:defRPr sz="2100">
                <a:solidFill>
                  <a:schemeClr val="tx1">
                    <a:tint val="75000"/>
                  </a:schemeClr>
                </a:solidFill>
              </a:defRPr>
            </a:lvl5pPr>
            <a:lvl6pPr marL="3461461" indent="0">
              <a:buNone/>
              <a:defRPr sz="2100">
                <a:solidFill>
                  <a:schemeClr val="tx1">
                    <a:tint val="75000"/>
                  </a:schemeClr>
                </a:solidFill>
              </a:defRPr>
            </a:lvl6pPr>
            <a:lvl7pPr marL="4153753" indent="0">
              <a:buNone/>
              <a:defRPr sz="2100">
                <a:solidFill>
                  <a:schemeClr val="tx1">
                    <a:tint val="75000"/>
                  </a:schemeClr>
                </a:solidFill>
              </a:defRPr>
            </a:lvl7pPr>
            <a:lvl8pPr marL="4846046" indent="0">
              <a:buNone/>
              <a:defRPr sz="2100">
                <a:solidFill>
                  <a:schemeClr val="tx1">
                    <a:tint val="75000"/>
                  </a:schemeClr>
                </a:solidFill>
              </a:defRPr>
            </a:lvl8pPr>
            <a:lvl9pPr marL="5538338" indent="0">
              <a:buNone/>
              <a:defRPr sz="2100">
                <a:solidFill>
                  <a:schemeClr val="tx1">
                    <a:tint val="75000"/>
                  </a:schemeClr>
                </a:solidFill>
              </a:defRPr>
            </a:lvl9pPr>
          </a:lstStyle>
          <a:p>
            <a:pPr lvl="0"/>
            <a:r>
              <a:rPr lang="en-CA" dirty="0"/>
              <a:t>Section </a:t>
            </a:r>
            <a:r>
              <a:rPr lang="en-US" dirty="0"/>
              <a:t>Title</a:t>
            </a:r>
            <a:endParaRPr lang="en-CA" dirty="0"/>
          </a:p>
        </p:txBody>
      </p:sp>
      <p:pic>
        <p:nvPicPr>
          <p:cNvPr id="18" name="Picture 17">
            <a:extLst>
              <a:ext uri="{FF2B5EF4-FFF2-40B4-BE49-F238E27FC236}">
                <a16:creationId xmlns:a16="http://schemas.microsoft.com/office/drawing/2014/main" id="{A3499366-9669-0E43-8342-3767B743ED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85064" y="7452360"/>
            <a:ext cx="2016224" cy="702078"/>
          </a:xfrm>
          <a:prstGeom prst="rect">
            <a:avLst/>
          </a:prstGeom>
        </p:spPr>
      </p:pic>
      <p:sp>
        <p:nvSpPr>
          <p:cNvPr id="21" name="Text Placeholder 7">
            <a:extLst>
              <a:ext uri="{FF2B5EF4-FFF2-40B4-BE49-F238E27FC236}">
                <a16:creationId xmlns:a16="http://schemas.microsoft.com/office/drawing/2014/main" id="{99205420-9A8E-AB45-852B-FB4B9561A186}"/>
              </a:ext>
            </a:extLst>
          </p:cNvPr>
          <p:cNvSpPr>
            <a:spLocks noGrp="1"/>
          </p:cNvSpPr>
          <p:nvPr>
            <p:ph type="body" sz="quarter" idx="10" hasCustomPrompt="1"/>
          </p:nvPr>
        </p:nvSpPr>
        <p:spPr>
          <a:xfrm>
            <a:off x="7792278" y="333397"/>
            <a:ext cx="7295322" cy="6817255"/>
          </a:xfrm>
          <a:prstGeom prst="rect">
            <a:avLst/>
          </a:prstGeom>
        </p:spPr>
        <p:txBody>
          <a:bodyPr anchor="t">
            <a:noAutofit/>
          </a:bodyPr>
          <a:lstStyle>
            <a:lvl1pPr>
              <a:lnSpc>
                <a:spcPct val="110000"/>
              </a:lnSpc>
              <a:spcBef>
                <a:spcPts val="0"/>
              </a:spcBef>
              <a:defRPr sz="2200" b="0" i="0" kern="1200" spc="0" baseline="0">
                <a:solidFill>
                  <a:srgbClr val="000000"/>
                </a:solidFill>
                <a:latin typeface="Helvetica Neue"/>
                <a:cs typeface="Helvetica Neue"/>
              </a:defRPr>
            </a:lvl1pPr>
          </a:lstStyle>
          <a:p>
            <a:r>
              <a:rPr lang="en-US" dirty="0"/>
              <a:t>Body copy. Ma </a:t>
            </a:r>
            <a:r>
              <a:rPr lang="en-US" dirty="0" err="1"/>
              <a:t>quunto</a:t>
            </a:r>
            <a:r>
              <a:rPr lang="en-US" dirty="0"/>
              <a:t> </a:t>
            </a:r>
            <a:r>
              <a:rPr lang="en-US" dirty="0" err="1"/>
              <a:t>blacere</a:t>
            </a:r>
            <a:r>
              <a:rPr lang="en-US" dirty="0"/>
              <a:t> </a:t>
            </a:r>
            <a:r>
              <a:rPr lang="en-US" dirty="0" err="1"/>
              <a:t>hendanis</a:t>
            </a:r>
            <a:r>
              <a:rPr lang="en-US" dirty="0"/>
              <a:t> dis </a:t>
            </a:r>
            <a:r>
              <a:rPr lang="en-US" dirty="0" err="1"/>
              <a:t>etur</a:t>
            </a:r>
            <a:r>
              <a:rPr lang="en-US" dirty="0"/>
              <a:t>, </a:t>
            </a:r>
            <a:r>
              <a:rPr lang="en-US" dirty="0" err="1"/>
              <a:t>te</a:t>
            </a:r>
            <a:r>
              <a:rPr lang="en-US" dirty="0"/>
              <a:t> </a:t>
            </a:r>
            <a:r>
              <a:rPr lang="en-US" dirty="0" err="1"/>
              <a:t>necto</a:t>
            </a:r>
            <a:r>
              <a:rPr lang="en-US" dirty="0"/>
              <a:t> </a:t>
            </a:r>
            <a:r>
              <a:rPr lang="en-US" dirty="0" err="1"/>
              <a:t>dolorem</a:t>
            </a:r>
            <a:r>
              <a:rPr lang="en-US" dirty="0"/>
              <a:t>. Pore </a:t>
            </a:r>
            <a:r>
              <a:rPr lang="en-US" dirty="0" err="1"/>
              <a:t>sitatur</a:t>
            </a:r>
            <a:r>
              <a:rPr lang="en-US" dirty="0"/>
              <a:t> </a:t>
            </a:r>
            <a:r>
              <a:rPr lang="en-US" dirty="0" err="1"/>
              <a:t>acepedi</a:t>
            </a:r>
            <a:r>
              <a:rPr lang="en-US" dirty="0"/>
              <a:t> to qui con </a:t>
            </a:r>
            <a:r>
              <a:rPr lang="en-US" dirty="0" err="1"/>
              <a:t>cus</a:t>
            </a:r>
            <a:r>
              <a:rPr lang="en-US" dirty="0"/>
              <a:t> </a:t>
            </a:r>
            <a:r>
              <a:rPr lang="en-US" dirty="0" err="1"/>
              <a:t>nonsequatus</a:t>
            </a:r>
            <a:r>
              <a:rPr lang="en-US" dirty="0"/>
              <a:t> </a:t>
            </a:r>
            <a:r>
              <a:rPr lang="en-US" dirty="0" err="1"/>
              <a:t>erenimus</a:t>
            </a:r>
            <a:r>
              <a:rPr lang="en-US" dirty="0"/>
              <a:t> </a:t>
            </a:r>
            <a:r>
              <a:rPr lang="en-US" dirty="0" err="1"/>
              <a:t>dolut</a:t>
            </a:r>
            <a:r>
              <a:rPr lang="en-US" dirty="0"/>
              <a:t> </a:t>
            </a:r>
            <a:r>
              <a:rPr lang="en-US" dirty="0" err="1"/>
              <a:t>asperfero</a:t>
            </a:r>
            <a:r>
              <a:rPr lang="en-US" dirty="0"/>
              <a:t> </a:t>
            </a:r>
            <a:r>
              <a:rPr lang="en-US" dirty="0" err="1"/>
              <a:t>quunt</a:t>
            </a:r>
            <a:r>
              <a:rPr lang="en-US" dirty="0"/>
              <a:t> </a:t>
            </a:r>
            <a:r>
              <a:rPr lang="en-US" dirty="0" err="1"/>
              <a:t>adiae</a:t>
            </a:r>
            <a:r>
              <a:rPr lang="en-US" dirty="0"/>
              <a:t>.</a:t>
            </a:r>
          </a:p>
        </p:txBody>
      </p:sp>
    </p:spTree>
    <p:extLst>
      <p:ext uri="{BB962C8B-B14F-4D97-AF65-F5344CB8AC3E}">
        <p14:creationId xmlns:p14="http://schemas.microsoft.com/office/powerpoint/2010/main" val="1779159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Content">
    <p:bg>
      <p:bgPr>
        <a:solidFill>
          <a:srgbClr val="EFEFEF"/>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32171C4-E993-CB4C-AAAB-04F5EF7FFE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85064" y="7452360"/>
            <a:ext cx="2016224" cy="702078"/>
          </a:xfrm>
          <a:prstGeom prst="rect">
            <a:avLst/>
          </a:prstGeom>
        </p:spPr>
      </p:pic>
      <p:sp>
        <p:nvSpPr>
          <p:cNvPr id="29" name="Text Placeholder 7">
            <a:extLst>
              <a:ext uri="{FF2B5EF4-FFF2-40B4-BE49-F238E27FC236}">
                <a16:creationId xmlns:a16="http://schemas.microsoft.com/office/drawing/2014/main" id="{DD7374DD-E95A-514F-B7F2-6FC8706E3DE9}"/>
              </a:ext>
            </a:extLst>
          </p:cNvPr>
          <p:cNvSpPr>
            <a:spLocks noGrp="1"/>
          </p:cNvSpPr>
          <p:nvPr>
            <p:ph type="body" sz="quarter" idx="29" hasCustomPrompt="1"/>
          </p:nvPr>
        </p:nvSpPr>
        <p:spPr>
          <a:xfrm>
            <a:off x="359803" y="1675488"/>
            <a:ext cx="4501667" cy="5395009"/>
          </a:xfrm>
          <a:prstGeom prst="rect">
            <a:avLst/>
          </a:prstGeom>
        </p:spPr>
        <p:txBody>
          <a:bodyPr wrap="square" numCol="1" spcCol="320040" anchor="t">
            <a:noAutofit/>
          </a:bodyPr>
          <a:lstStyle>
            <a:lvl1pPr marL="0" marR="0" indent="0" algn="l" defTabSz="692292" rtl="0" eaLnBrk="1" fontAlgn="auto" latinLnBrk="0" hangingPunct="1">
              <a:lnSpc>
                <a:spcPct val="110000"/>
              </a:lnSpc>
              <a:spcBef>
                <a:spcPts val="0"/>
              </a:spcBef>
              <a:spcAft>
                <a:spcPts val="2400"/>
              </a:spcAft>
              <a:buClrTx/>
              <a:buSzTx/>
              <a:buFont typeface="Arial"/>
              <a:buNone/>
              <a:tabLst/>
              <a:defRPr sz="2200" b="0" i="0" kern="1200" spc="0" baseline="0">
                <a:solidFill>
                  <a:srgbClr val="000000"/>
                </a:solidFill>
                <a:latin typeface="Helvetica Neue"/>
                <a:cs typeface="Helvetica Neue"/>
              </a:defRPr>
            </a:lvl1pPr>
          </a:lstStyle>
          <a:p>
            <a:r>
              <a:rPr lang="en-US" dirty="0"/>
              <a:t>Body copy. Ma </a:t>
            </a:r>
            <a:r>
              <a:rPr lang="en-US" dirty="0" err="1"/>
              <a:t>quunto</a:t>
            </a:r>
            <a:r>
              <a:rPr lang="en-US" dirty="0"/>
              <a:t> </a:t>
            </a:r>
            <a:r>
              <a:rPr lang="en-US" dirty="0" err="1"/>
              <a:t>blacere</a:t>
            </a:r>
            <a:r>
              <a:rPr lang="en-US" dirty="0"/>
              <a:t> </a:t>
            </a:r>
            <a:r>
              <a:rPr lang="en-US" dirty="0" err="1"/>
              <a:t>hendanis</a:t>
            </a:r>
            <a:r>
              <a:rPr lang="en-US" dirty="0"/>
              <a:t> dis </a:t>
            </a:r>
            <a:r>
              <a:rPr lang="en-US" dirty="0" err="1"/>
              <a:t>etur</a:t>
            </a:r>
            <a:r>
              <a:rPr lang="en-US" dirty="0"/>
              <a:t>, </a:t>
            </a:r>
            <a:r>
              <a:rPr lang="en-US" dirty="0" err="1"/>
              <a:t>te</a:t>
            </a:r>
            <a:r>
              <a:rPr lang="en-US" dirty="0"/>
              <a:t> </a:t>
            </a:r>
            <a:r>
              <a:rPr lang="en-US" dirty="0" err="1"/>
              <a:t>necto</a:t>
            </a:r>
            <a:r>
              <a:rPr lang="en-US" dirty="0"/>
              <a:t> </a:t>
            </a:r>
            <a:r>
              <a:rPr lang="en-US" dirty="0" err="1"/>
              <a:t>dolorem</a:t>
            </a:r>
            <a:r>
              <a:rPr lang="en-US" dirty="0"/>
              <a:t>. Pore </a:t>
            </a:r>
            <a:r>
              <a:rPr lang="en-US" dirty="0" err="1"/>
              <a:t>sitatur</a:t>
            </a:r>
            <a:r>
              <a:rPr lang="en-US" dirty="0"/>
              <a:t> </a:t>
            </a:r>
            <a:r>
              <a:rPr lang="en-US" dirty="0" err="1"/>
              <a:t>acepedi</a:t>
            </a:r>
            <a:r>
              <a:rPr lang="en-US" dirty="0"/>
              <a:t> to qui con </a:t>
            </a:r>
            <a:r>
              <a:rPr lang="en-US" dirty="0" err="1"/>
              <a:t>cus</a:t>
            </a:r>
            <a:r>
              <a:rPr lang="en-US" dirty="0"/>
              <a:t> </a:t>
            </a:r>
            <a:r>
              <a:rPr lang="en-US" dirty="0" err="1"/>
              <a:t>nonsequatus</a:t>
            </a:r>
            <a:r>
              <a:rPr lang="en-US" dirty="0"/>
              <a:t> </a:t>
            </a:r>
            <a:r>
              <a:rPr lang="en-US" dirty="0" err="1"/>
              <a:t>erenimus</a:t>
            </a:r>
            <a:r>
              <a:rPr lang="en-US" dirty="0"/>
              <a:t> </a:t>
            </a:r>
            <a:r>
              <a:rPr lang="en-US" dirty="0" err="1"/>
              <a:t>dolut</a:t>
            </a:r>
            <a:r>
              <a:rPr lang="en-US" dirty="0"/>
              <a:t> </a:t>
            </a:r>
            <a:r>
              <a:rPr lang="en-US" dirty="0" err="1"/>
              <a:t>asperfero</a:t>
            </a:r>
            <a:r>
              <a:rPr lang="en-US" dirty="0"/>
              <a:t> </a:t>
            </a:r>
            <a:r>
              <a:rPr lang="en-US" dirty="0" err="1"/>
              <a:t>adiae</a:t>
            </a:r>
            <a:r>
              <a:rPr lang="en-US" dirty="0"/>
              <a:t>.</a:t>
            </a:r>
          </a:p>
          <a:p>
            <a:r>
              <a:rPr lang="en-US" dirty="0" err="1"/>
              <a:t>Neque</a:t>
            </a:r>
            <a:r>
              <a:rPr lang="en-US" dirty="0"/>
              <a:t> </a:t>
            </a:r>
            <a:r>
              <a:rPr lang="en-US" dirty="0" err="1"/>
              <a:t>parum</a:t>
            </a:r>
            <a:r>
              <a:rPr lang="en-US" dirty="0"/>
              <a:t> </a:t>
            </a:r>
            <a:r>
              <a:rPr lang="en-US" dirty="0" err="1"/>
              <a:t>fugite</a:t>
            </a:r>
            <a:r>
              <a:rPr lang="en-US" dirty="0"/>
              <a:t> </a:t>
            </a:r>
            <a:r>
              <a:rPr lang="en-US" dirty="0" err="1"/>
              <a:t>ipsanderiore</a:t>
            </a:r>
            <a:r>
              <a:rPr lang="en-US" dirty="0"/>
              <a:t> </a:t>
            </a:r>
            <a:r>
              <a:rPr lang="en-US" dirty="0" err="1"/>
              <a:t>incita</a:t>
            </a:r>
            <a:r>
              <a:rPr lang="en-US" dirty="0"/>
              <a:t> alit </a:t>
            </a:r>
            <a:r>
              <a:rPr lang="en-US" dirty="0" err="1"/>
              <a:t>volorio</a:t>
            </a:r>
            <a:r>
              <a:rPr lang="en-US" dirty="0"/>
              <a:t> </a:t>
            </a:r>
            <a:r>
              <a:rPr lang="en-US" dirty="0" err="1"/>
              <a:t>quam</a:t>
            </a:r>
            <a:r>
              <a:rPr lang="en-US" dirty="0"/>
              <a:t> </a:t>
            </a:r>
            <a:r>
              <a:rPr lang="en-US" dirty="0" err="1"/>
              <a:t>eum</a:t>
            </a:r>
            <a:r>
              <a:rPr lang="en-US" dirty="0"/>
              <a:t> res quo </a:t>
            </a:r>
            <a:r>
              <a:rPr lang="en-US" dirty="0" err="1"/>
              <a:t>dunde</a:t>
            </a:r>
            <a:r>
              <a:rPr lang="en-US" dirty="0"/>
              <a:t> </a:t>
            </a:r>
            <a:r>
              <a:rPr lang="en-US" dirty="0" err="1"/>
              <a:t>magnis</a:t>
            </a:r>
            <a:r>
              <a:rPr lang="en-US" dirty="0"/>
              <a:t> </a:t>
            </a:r>
            <a:r>
              <a:rPr lang="en-US" dirty="0" err="1"/>
              <a:t>volorecepero</a:t>
            </a:r>
            <a:r>
              <a:rPr lang="en-US" dirty="0"/>
              <a:t> </a:t>
            </a:r>
            <a:r>
              <a:rPr lang="en-US" dirty="0" err="1"/>
              <a:t>te</a:t>
            </a:r>
            <a:r>
              <a:rPr lang="en-US" dirty="0"/>
              <a:t> </a:t>
            </a:r>
            <a:r>
              <a:rPr lang="en-US" dirty="0" err="1"/>
              <a:t>pe</a:t>
            </a:r>
            <a:r>
              <a:rPr lang="en-US" dirty="0"/>
              <a:t> </a:t>
            </a:r>
            <a:r>
              <a:rPr lang="en-US" dirty="0" err="1"/>
              <a:t>volorpori</a:t>
            </a:r>
            <a:r>
              <a:rPr lang="en-US" dirty="0"/>
              <a:t> </a:t>
            </a:r>
            <a:r>
              <a:rPr lang="en-US" dirty="0" err="1"/>
              <a:t>ut</a:t>
            </a:r>
            <a:r>
              <a:rPr lang="en-US" dirty="0"/>
              <a:t> ex </a:t>
            </a:r>
            <a:r>
              <a:rPr lang="en-US" dirty="0" err="1"/>
              <a:t>eum</a:t>
            </a:r>
            <a:r>
              <a:rPr lang="en-US" dirty="0"/>
              <a:t> </a:t>
            </a:r>
            <a:r>
              <a:rPr lang="en-US" dirty="0" err="1"/>
              <a:t>quidebit</a:t>
            </a:r>
            <a:r>
              <a:rPr lang="en-US" dirty="0"/>
              <a:t> quo </a:t>
            </a:r>
            <a:r>
              <a:rPr lang="en-US" dirty="0" err="1"/>
              <a:t>simagni</a:t>
            </a:r>
            <a:r>
              <a:rPr lang="en-US" dirty="0"/>
              <a:t> </a:t>
            </a:r>
            <a:r>
              <a:rPr lang="en-US" dirty="0" err="1"/>
              <a:t>hillam</a:t>
            </a:r>
            <a:r>
              <a:rPr lang="en-US" dirty="0"/>
              <a:t>.</a:t>
            </a:r>
          </a:p>
        </p:txBody>
      </p:sp>
      <p:pic>
        <p:nvPicPr>
          <p:cNvPr id="15" name="Picture 14">
            <a:extLst>
              <a:ext uri="{FF2B5EF4-FFF2-40B4-BE49-F238E27FC236}">
                <a16:creationId xmlns:a16="http://schemas.microsoft.com/office/drawing/2014/main" id="{5D8034B8-4F8B-4342-A832-DE4165ABD12F}"/>
              </a:ext>
            </a:extLst>
          </p:cNvPr>
          <p:cNvPicPr>
            <a:picLocks noChangeAspect="1"/>
          </p:cNvPicPr>
          <p:nvPr userDrawn="1"/>
        </p:nvPicPr>
        <p:blipFill>
          <a:blip r:embed="rId3"/>
          <a:stretch>
            <a:fillRect/>
          </a:stretch>
        </p:blipFill>
        <p:spPr>
          <a:xfrm>
            <a:off x="7886701" y="1790700"/>
            <a:ext cx="7200898" cy="5295900"/>
          </a:xfrm>
          <a:prstGeom prst="rect">
            <a:avLst/>
          </a:prstGeom>
        </p:spPr>
      </p:pic>
      <p:sp>
        <p:nvSpPr>
          <p:cNvPr id="16" name="Content Placeholder 2">
            <a:extLst>
              <a:ext uri="{FF2B5EF4-FFF2-40B4-BE49-F238E27FC236}">
                <a16:creationId xmlns:a16="http://schemas.microsoft.com/office/drawing/2014/main" id="{418672D3-C1BA-D844-81BB-F2A5DBDBC042}"/>
              </a:ext>
            </a:extLst>
          </p:cNvPr>
          <p:cNvSpPr>
            <a:spLocks noGrp="1"/>
          </p:cNvSpPr>
          <p:nvPr>
            <p:ph sz="quarter" idx="31" hasCustomPrompt="1"/>
          </p:nvPr>
        </p:nvSpPr>
        <p:spPr>
          <a:xfrm>
            <a:off x="7886700" y="1790700"/>
            <a:ext cx="7200899" cy="5295900"/>
          </a:xfrm>
          <a:prstGeom prst="rect">
            <a:avLst/>
          </a:prstGeom>
        </p:spPr>
        <p:txBody>
          <a:bodyPr anchor="ctr" anchorCtr="1">
            <a:normAutofit/>
          </a:bodyPr>
          <a:lstStyle>
            <a:lvl1pPr algn="ctr">
              <a:defRPr sz="4800" b="1" i="0">
                <a:solidFill>
                  <a:srgbClr val="000000"/>
                </a:solidFill>
                <a:latin typeface="Helvetica Neue"/>
                <a:cs typeface="Helvetica Neue"/>
              </a:defRPr>
            </a:lvl1pPr>
          </a:lstStyle>
          <a:p>
            <a:pPr lvl="0"/>
            <a:r>
              <a:rPr lang="en-US" dirty="0"/>
              <a:t>IMAGE</a:t>
            </a:r>
          </a:p>
        </p:txBody>
      </p:sp>
      <p:sp>
        <p:nvSpPr>
          <p:cNvPr id="18" name="Text Placeholder 4">
            <a:extLst>
              <a:ext uri="{FF2B5EF4-FFF2-40B4-BE49-F238E27FC236}">
                <a16:creationId xmlns:a16="http://schemas.microsoft.com/office/drawing/2014/main" id="{DDDAACC2-5CDD-6442-9A32-118F417ED658}"/>
              </a:ext>
            </a:extLst>
          </p:cNvPr>
          <p:cNvSpPr>
            <a:spLocks noGrp="1"/>
          </p:cNvSpPr>
          <p:nvPr>
            <p:ph type="body" sz="quarter" idx="32" hasCustomPrompt="1"/>
          </p:nvPr>
        </p:nvSpPr>
        <p:spPr>
          <a:xfrm>
            <a:off x="7998994" y="6705601"/>
            <a:ext cx="7088605" cy="292851"/>
          </a:xfrm>
          <a:prstGeom prst="rect">
            <a:avLst/>
          </a:prstGeom>
        </p:spPr>
        <p:txBody>
          <a:bodyPr vert="horz"/>
          <a:lstStyle>
            <a:lvl1pPr>
              <a:defRPr sz="1300">
                <a:solidFill>
                  <a:srgbClr val="000000"/>
                </a:solidFill>
              </a:defRPr>
            </a:lvl1pPr>
          </a:lstStyle>
          <a:p>
            <a:r>
              <a:rPr lang="en-US" dirty="0"/>
              <a:t>Photograph: Athlete name / Photographer owner</a:t>
            </a:r>
          </a:p>
        </p:txBody>
      </p:sp>
      <p:sp>
        <p:nvSpPr>
          <p:cNvPr id="20" name="Text Placeholder 4">
            <a:extLst>
              <a:ext uri="{FF2B5EF4-FFF2-40B4-BE49-F238E27FC236}">
                <a16:creationId xmlns:a16="http://schemas.microsoft.com/office/drawing/2014/main" id="{0CE67C9D-FF74-E04B-9004-B8842A73D930}"/>
              </a:ext>
            </a:extLst>
          </p:cNvPr>
          <p:cNvSpPr>
            <a:spLocks noGrp="1"/>
          </p:cNvSpPr>
          <p:nvPr>
            <p:ph type="body" sz="quarter" idx="13" hasCustomPrompt="1"/>
          </p:nvPr>
        </p:nvSpPr>
        <p:spPr>
          <a:xfrm>
            <a:off x="334637" y="290884"/>
            <a:ext cx="7323463" cy="914400"/>
          </a:xfrm>
          <a:prstGeom prst="rect">
            <a:avLst/>
          </a:prstGeom>
        </p:spPr>
        <p:txBody>
          <a:bodyPr anchor="t">
            <a:noAutofit/>
          </a:bodyPr>
          <a:lstStyle>
            <a:lvl1pPr>
              <a:defRPr sz="3600" b="0" i="0" spc="-50" baseline="0">
                <a:solidFill>
                  <a:schemeClr val="tx1"/>
                </a:solidFill>
                <a:latin typeface="Helvetica Neue"/>
                <a:cs typeface="Helvetica Neue"/>
              </a:defRPr>
            </a:lvl1pPr>
          </a:lstStyle>
          <a:p>
            <a:pPr lvl="0"/>
            <a:r>
              <a:rPr lang="en-CA" dirty="0"/>
              <a:t>Heading</a:t>
            </a:r>
            <a:endParaRPr lang="en-US" dirty="0"/>
          </a:p>
        </p:txBody>
      </p:sp>
      <p:sp>
        <p:nvSpPr>
          <p:cNvPr id="23" name="Text Placeholder 7">
            <a:extLst>
              <a:ext uri="{FF2B5EF4-FFF2-40B4-BE49-F238E27FC236}">
                <a16:creationId xmlns:a16="http://schemas.microsoft.com/office/drawing/2014/main" id="{38D48264-8B57-334C-A32B-A66595032676}"/>
              </a:ext>
            </a:extLst>
          </p:cNvPr>
          <p:cNvSpPr>
            <a:spLocks noGrp="1"/>
          </p:cNvSpPr>
          <p:nvPr>
            <p:ph type="body" sz="quarter" idx="33" hasCustomPrompt="1"/>
          </p:nvPr>
        </p:nvSpPr>
        <p:spPr>
          <a:xfrm>
            <a:off x="5108103" y="1675489"/>
            <a:ext cx="2421497" cy="2401212"/>
          </a:xfrm>
          <a:prstGeom prst="rect">
            <a:avLst/>
          </a:prstGeom>
        </p:spPr>
        <p:txBody>
          <a:bodyPr wrap="square" numCol="1" spcCol="320040" anchor="t">
            <a:noAutofit/>
          </a:bodyPr>
          <a:lstStyle>
            <a:lvl1pPr marL="0" marR="0" indent="0" algn="l" defTabSz="692292" rtl="0" eaLnBrk="1" fontAlgn="auto" latinLnBrk="0" hangingPunct="1">
              <a:lnSpc>
                <a:spcPct val="110000"/>
              </a:lnSpc>
              <a:spcBef>
                <a:spcPts val="0"/>
              </a:spcBef>
              <a:spcAft>
                <a:spcPts val="2400"/>
              </a:spcAft>
              <a:buClrTx/>
              <a:buSzTx/>
              <a:buFont typeface="Arial"/>
              <a:buNone/>
              <a:tabLst/>
              <a:defRPr sz="1300" b="0" i="0" kern="1200" spc="0" baseline="0">
                <a:solidFill>
                  <a:srgbClr val="000000"/>
                </a:solidFill>
                <a:latin typeface="Helvetica Neue"/>
                <a:cs typeface="Helvetica Neue"/>
              </a:defRPr>
            </a:lvl1pPr>
          </a:lstStyle>
          <a:p>
            <a:r>
              <a:rPr lang="en-US" sz="1300" kern="1200" dirty="0"/>
              <a:t>Small copy. </a:t>
            </a:r>
            <a:r>
              <a:rPr lang="en-US" sz="1300" kern="1200" dirty="0" err="1"/>
              <a:t>Aximperumqui</a:t>
            </a:r>
            <a:br>
              <a:rPr lang="en-US" sz="1300" kern="1200" dirty="0"/>
            </a:br>
            <a:r>
              <a:rPr lang="en-US" sz="1300" kern="1200" dirty="0"/>
              <a:t>re </a:t>
            </a:r>
            <a:r>
              <a:rPr lang="en-US" sz="1300" kern="1200" dirty="0" err="1"/>
              <a:t>plit</a:t>
            </a:r>
            <a:r>
              <a:rPr lang="en-US" sz="1300" kern="1200" dirty="0"/>
              <a:t> </a:t>
            </a:r>
            <a:r>
              <a:rPr lang="en-US" sz="1300" kern="1200" dirty="0" err="1"/>
              <a:t>omnienis</a:t>
            </a:r>
            <a:r>
              <a:rPr lang="en-US" sz="1300" kern="1200" dirty="0"/>
              <a:t> </a:t>
            </a:r>
            <a:r>
              <a:rPr lang="en-US" sz="1300" kern="1200" dirty="0" err="1"/>
              <a:t>incit</a:t>
            </a:r>
            <a:r>
              <a:rPr lang="en-US" sz="1300" kern="1200" dirty="0"/>
              <a:t>, </a:t>
            </a:r>
            <a:r>
              <a:rPr lang="en-US" sz="1300" kern="1200" dirty="0" err="1"/>
              <a:t>conse</a:t>
            </a:r>
            <a:r>
              <a:rPr lang="en-US" sz="1300" kern="1200" dirty="0"/>
              <a:t> ma </a:t>
            </a:r>
            <a:r>
              <a:rPr lang="en-US" sz="1300" kern="1200" dirty="0" err="1"/>
              <a:t>explibu</a:t>
            </a:r>
            <a:r>
              <a:rPr lang="en-US" sz="1300" kern="1200" dirty="0"/>
              <a:t> </a:t>
            </a:r>
            <a:r>
              <a:rPr lang="en-US" sz="1300" kern="1200" dirty="0" err="1"/>
              <a:t>sdanimus</a:t>
            </a:r>
            <a:r>
              <a:rPr lang="en-US" sz="1300" kern="1200" dirty="0"/>
              <a:t> </a:t>
            </a:r>
            <a:r>
              <a:rPr lang="en-US" sz="1300" kern="1200" dirty="0" err="1"/>
              <a:t>ea</a:t>
            </a:r>
            <a:r>
              <a:rPr lang="en-US" sz="1300" kern="1200" baseline="0" dirty="0"/>
              <a:t> </a:t>
            </a:r>
            <a:r>
              <a:rPr lang="en-US" sz="1300" kern="1200" dirty="0" err="1"/>
              <a:t>nihiti</a:t>
            </a:r>
            <a:r>
              <a:rPr lang="en-US" sz="1300" kern="1200" dirty="0"/>
              <a:t> </a:t>
            </a:r>
            <a:r>
              <a:rPr lang="en-US" sz="1300" kern="1200" dirty="0" err="1"/>
              <a:t>occus</a:t>
            </a:r>
            <a:r>
              <a:rPr lang="en-US" sz="1300" kern="1200" dirty="0"/>
              <a:t> a </a:t>
            </a:r>
            <a:r>
              <a:rPr lang="en-US" sz="1300" kern="1200" dirty="0" err="1"/>
              <a:t>commod</a:t>
            </a:r>
            <a:r>
              <a:rPr lang="en-US" sz="1300" kern="1200" dirty="0"/>
              <a:t> </a:t>
            </a:r>
            <a:r>
              <a:rPr lang="en-US" sz="1300" kern="1200" dirty="0" err="1"/>
              <a:t>quae</a:t>
            </a:r>
            <a:r>
              <a:rPr lang="en-US" sz="1300" kern="1200" dirty="0"/>
              <a:t> </a:t>
            </a:r>
            <a:r>
              <a:rPr lang="en-US" sz="1300" kern="1200" dirty="0" err="1"/>
              <a:t>por</a:t>
            </a:r>
            <a:r>
              <a:rPr lang="en-US" sz="1300" kern="1200" dirty="0"/>
              <a:t> </a:t>
            </a:r>
            <a:r>
              <a:rPr lang="en-US" sz="1300" kern="1200" dirty="0" err="1"/>
              <a:t>aspit</a:t>
            </a:r>
            <a:r>
              <a:rPr lang="en-US" sz="1300" kern="1200" dirty="0"/>
              <a:t> </a:t>
            </a:r>
            <a:r>
              <a:rPr lang="en-US" sz="1300" kern="1200" dirty="0" err="1"/>
              <a:t>pliberunt</a:t>
            </a:r>
            <a:r>
              <a:rPr lang="en-US" sz="1300" kern="1200" dirty="0"/>
              <a:t> </a:t>
            </a:r>
            <a:r>
              <a:rPr lang="en-US" sz="1300" kern="1200" dirty="0" err="1"/>
              <a:t>liquae</a:t>
            </a:r>
            <a:r>
              <a:rPr lang="en-US" sz="1300" kern="1200" dirty="0"/>
              <a:t>. Nam </a:t>
            </a:r>
            <a:r>
              <a:rPr lang="en-US" sz="1300" kern="1200" dirty="0" err="1"/>
              <a:t>facepe</a:t>
            </a:r>
            <a:r>
              <a:rPr lang="en-US" sz="1300" kern="1200" dirty="0"/>
              <a:t> mil </a:t>
            </a:r>
            <a:r>
              <a:rPr lang="en-US" sz="1300" kern="1200" dirty="0" err="1"/>
              <a:t>intibus</a:t>
            </a:r>
            <a:r>
              <a:rPr lang="en-US" sz="1300" kern="1200" dirty="0"/>
              <a:t> </a:t>
            </a:r>
            <a:r>
              <a:rPr lang="en-US" sz="1300" kern="1200" dirty="0" err="1"/>
              <a:t>sinvel</a:t>
            </a:r>
            <a:r>
              <a:rPr lang="en-US" sz="1300" kern="1200" dirty="0"/>
              <a:t> ilia </a:t>
            </a:r>
            <a:r>
              <a:rPr lang="en-US" sz="1300" kern="1200" dirty="0" err="1"/>
              <a:t>periorp</a:t>
            </a:r>
            <a:r>
              <a:rPr lang="en-US" sz="1300" kern="1200" dirty="0"/>
              <a:t> </a:t>
            </a:r>
            <a:r>
              <a:rPr lang="en-US" sz="1300" kern="1200" dirty="0" err="1"/>
              <a:t>orercim</a:t>
            </a:r>
            <a:r>
              <a:rPr lang="en-US" sz="1300" kern="1200" dirty="0"/>
              <a:t> </a:t>
            </a:r>
            <a:r>
              <a:rPr lang="en-US" sz="1300" kern="1200" dirty="0" err="1"/>
              <a:t>invenihit</a:t>
            </a:r>
            <a:r>
              <a:rPr lang="en-US" sz="1300" kern="1200" dirty="0"/>
              <a:t> </a:t>
            </a:r>
            <a:r>
              <a:rPr lang="en-US" sz="1300" kern="1200" dirty="0" err="1"/>
              <a:t>moluptam</a:t>
            </a:r>
            <a:r>
              <a:rPr lang="en-US" sz="1300" kern="1200" dirty="0"/>
              <a:t> </a:t>
            </a:r>
            <a:r>
              <a:rPr lang="en-US" sz="1300" kern="1200" dirty="0" err="1"/>
              <a:t>ratinvelit</a:t>
            </a:r>
            <a:endParaRPr lang="en-US" sz="1300" kern="1200" dirty="0"/>
          </a:p>
        </p:txBody>
      </p:sp>
    </p:spTree>
    <p:extLst>
      <p:ext uri="{BB962C8B-B14F-4D97-AF65-F5344CB8AC3E}">
        <p14:creationId xmlns:p14="http://schemas.microsoft.com/office/powerpoint/2010/main" val="556762731"/>
      </p:ext>
    </p:extLst>
  </p:cSld>
  <p:clrMapOvr>
    <a:masterClrMapping/>
  </p:clrMapOvr>
  <p:extLst>
    <p:ext uri="{DCECCB84-F9BA-43D5-87BE-67443E8EF086}">
      <p15:sldGuideLst xmlns:p15="http://schemas.microsoft.com/office/powerpoint/2012/main">
        <p15:guide id="1" orient="horz" pos="112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ontent">
    <p:bg>
      <p:bgPr>
        <a:solidFill>
          <a:srgbClr val="EFEFEF"/>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D191BE3-A623-A241-AF92-DE0630E672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85064" y="7452360"/>
            <a:ext cx="2016224" cy="702078"/>
          </a:xfrm>
          <a:prstGeom prst="rect">
            <a:avLst/>
          </a:prstGeom>
        </p:spPr>
      </p:pic>
      <p:pic>
        <p:nvPicPr>
          <p:cNvPr id="10" name="Picture 9">
            <a:extLst>
              <a:ext uri="{FF2B5EF4-FFF2-40B4-BE49-F238E27FC236}">
                <a16:creationId xmlns:a16="http://schemas.microsoft.com/office/drawing/2014/main" id="{9085B363-00AD-2A49-8380-2B3EF52A561B}"/>
              </a:ext>
            </a:extLst>
          </p:cNvPr>
          <p:cNvPicPr>
            <a:picLocks noChangeAspect="1"/>
          </p:cNvPicPr>
          <p:nvPr userDrawn="1"/>
        </p:nvPicPr>
        <p:blipFill>
          <a:blip r:embed="rId3"/>
          <a:stretch>
            <a:fillRect/>
          </a:stretch>
        </p:blipFill>
        <p:spPr>
          <a:xfrm>
            <a:off x="457202" y="1790700"/>
            <a:ext cx="7200898" cy="5295900"/>
          </a:xfrm>
          <a:prstGeom prst="rect">
            <a:avLst/>
          </a:prstGeom>
        </p:spPr>
      </p:pic>
      <p:sp>
        <p:nvSpPr>
          <p:cNvPr id="17" name="Content Placeholder 2">
            <a:extLst>
              <a:ext uri="{FF2B5EF4-FFF2-40B4-BE49-F238E27FC236}">
                <a16:creationId xmlns:a16="http://schemas.microsoft.com/office/drawing/2014/main" id="{3E70D49E-04D4-A443-B5C6-D3432AAD03F5}"/>
              </a:ext>
            </a:extLst>
          </p:cNvPr>
          <p:cNvSpPr>
            <a:spLocks noGrp="1"/>
          </p:cNvSpPr>
          <p:nvPr>
            <p:ph sz="quarter" idx="21" hasCustomPrompt="1"/>
          </p:nvPr>
        </p:nvSpPr>
        <p:spPr>
          <a:xfrm>
            <a:off x="457201" y="1790700"/>
            <a:ext cx="7200899" cy="5295900"/>
          </a:xfrm>
          <a:prstGeom prst="rect">
            <a:avLst/>
          </a:prstGeom>
        </p:spPr>
        <p:txBody>
          <a:bodyPr anchor="ctr" anchorCtr="1">
            <a:normAutofit/>
          </a:bodyPr>
          <a:lstStyle>
            <a:lvl1pPr algn="ctr">
              <a:defRPr sz="4800" b="1" i="0">
                <a:solidFill>
                  <a:srgbClr val="000000"/>
                </a:solidFill>
                <a:latin typeface="Helvetica Neue"/>
                <a:cs typeface="Helvetica Neue"/>
              </a:defRPr>
            </a:lvl1pPr>
          </a:lstStyle>
          <a:p>
            <a:pPr lvl="0"/>
            <a:r>
              <a:rPr lang="en-US" dirty="0"/>
              <a:t>IMAGE</a:t>
            </a:r>
          </a:p>
        </p:txBody>
      </p:sp>
      <p:sp>
        <p:nvSpPr>
          <p:cNvPr id="19" name="Text Placeholder 4">
            <a:extLst>
              <a:ext uri="{FF2B5EF4-FFF2-40B4-BE49-F238E27FC236}">
                <a16:creationId xmlns:a16="http://schemas.microsoft.com/office/drawing/2014/main" id="{BF29601B-AFD0-4A45-8BAA-07B72CF31D63}"/>
              </a:ext>
            </a:extLst>
          </p:cNvPr>
          <p:cNvSpPr>
            <a:spLocks noGrp="1"/>
          </p:cNvSpPr>
          <p:nvPr>
            <p:ph type="body" sz="quarter" idx="23" hasCustomPrompt="1"/>
          </p:nvPr>
        </p:nvSpPr>
        <p:spPr>
          <a:xfrm>
            <a:off x="569495" y="6705601"/>
            <a:ext cx="7088605" cy="292851"/>
          </a:xfrm>
          <a:prstGeom prst="rect">
            <a:avLst/>
          </a:prstGeom>
        </p:spPr>
        <p:txBody>
          <a:bodyPr vert="horz"/>
          <a:lstStyle>
            <a:lvl1pPr>
              <a:defRPr sz="1300">
                <a:solidFill>
                  <a:srgbClr val="000000"/>
                </a:solidFill>
              </a:defRPr>
            </a:lvl1pPr>
          </a:lstStyle>
          <a:p>
            <a:r>
              <a:rPr lang="en-US" dirty="0"/>
              <a:t>Photograph: Athlete name / Photographer owner</a:t>
            </a:r>
          </a:p>
        </p:txBody>
      </p:sp>
      <p:sp>
        <p:nvSpPr>
          <p:cNvPr id="18" name="Text Placeholder 4">
            <a:extLst>
              <a:ext uri="{FF2B5EF4-FFF2-40B4-BE49-F238E27FC236}">
                <a16:creationId xmlns:a16="http://schemas.microsoft.com/office/drawing/2014/main" id="{5BB8884D-5DF7-A740-B4DA-5E6704B20A36}"/>
              </a:ext>
            </a:extLst>
          </p:cNvPr>
          <p:cNvSpPr>
            <a:spLocks noGrp="1"/>
          </p:cNvSpPr>
          <p:nvPr>
            <p:ph type="body" sz="quarter" idx="13" hasCustomPrompt="1"/>
          </p:nvPr>
        </p:nvSpPr>
        <p:spPr>
          <a:xfrm>
            <a:off x="334637" y="290884"/>
            <a:ext cx="7323463" cy="914400"/>
          </a:xfrm>
          <a:prstGeom prst="rect">
            <a:avLst/>
          </a:prstGeom>
        </p:spPr>
        <p:txBody>
          <a:bodyPr anchor="t">
            <a:noAutofit/>
          </a:bodyPr>
          <a:lstStyle>
            <a:lvl1pPr>
              <a:defRPr sz="3600" b="0" i="0" spc="-50" baseline="0">
                <a:solidFill>
                  <a:schemeClr val="tx1"/>
                </a:solidFill>
                <a:latin typeface="Helvetica Neue"/>
                <a:cs typeface="Helvetica Neue"/>
              </a:defRPr>
            </a:lvl1pPr>
          </a:lstStyle>
          <a:p>
            <a:pPr lvl="0"/>
            <a:r>
              <a:rPr lang="en-CA" dirty="0"/>
              <a:t>Heading</a:t>
            </a:r>
            <a:endParaRPr lang="en-US" dirty="0"/>
          </a:p>
        </p:txBody>
      </p:sp>
      <p:sp>
        <p:nvSpPr>
          <p:cNvPr id="24" name="Text Placeholder 7">
            <a:extLst>
              <a:ext uri="{FF2B5EF4-FFF2-40B4-BE49-F238E27FC236}">
                <a16:creationId xmlns:a16="http://schemas.microsoft.com/office/drawing/2014/main" id="{3C149965-9BD9-4243-8296-B812A6835BBD}"/>
              </a:ext>
            </a:extLst>
          </p:cNvPr>
          <p:cNvSpPr>
            <a:spLocks noGrp="1"/>
          </p:cNvSpPr>
          <p:nvPr>
            <p:ph type="body" sz="quarter" idx="25" hasCustomPrompt="1"/>
          </p:nvPr>
        </p:nvSpPr>
        <p:spPr>
          <a:xfrm>
            <a:off x="7790603" y="1675489"/>
            <a:ext cx="7310685" cy="3785511"/>
          </a:xfrm>
          <a:prstGeom prst="rect">
            <a:avLst/>
          </a:prstGeom>
        </p:spPr>
        <p:txBody>
          <a:bodyPr wrap="square" numCol="2" spcCol="320040" anchor="t">
            <a:noAutofit/>
          </a:bodyPr>
          <a:lstStyle>
            <a:lvl1pPr marL="0" marR="0" indent="0" algn="l" defTabSz="692292" rtl="0" eaLnBrk="1" fontAlgn="auto" latinLnBrk="0" hangingPunct="1">
              <a:lnSpc>
                <a:spcPct val="110000"/>
              </a:lnSpc>
              <a:spcBef>
                <a:spcPts val="0"/>
              </a:spcBef>
              <a:spcAft>
                <a:spcPts val="2400"/>
              </a:spcAft>
              <a:buClrTx/>
              <a:buSzTx/>
              <a:buFont typeface="Arial"/>
              <a:buNone/>
              <a:tabLst/>
              <a:defRPr sz="2200" b="0" i="0" kern="1200" spc="0" baseline="0">
                <a:solidFill>
                  <a:srgbClr val="000000"/>
                </a:solidFill>
                <a:latin typeface="Helvetica Neue"/>
                <a:cs typeface="Helvetica Neue"/>
              </a:defRPr>
            </a:lvl1pPr>
          </a:lstStyle>
          <a:p>
            <a:pPr>
              <a:lnSpc>
                <a:spcPct val="110000"/>
              </a:lnSpc>
            </a:pPr>
            <a:r>
              <a:rPr lang="en-US" kern="1200" baseline="0" dirty="0"/>
              <a:t>Body copy. Ma </a:t>
            </a:r>
            <a:r>
              <a:rPr lang="en-US" kern="1200" baseline="0" dirty="0" err="1"/>
              <a:t>quunto</a:t>
            </a:r>
            <a:r>
              <a:rPr lang="en-US" kern="1200" baseline="0" dirty="0"/>
              <a:t> </a:t>
            </a:r>
            <a:r>
              <a:rPr lang="en-US" kern="1200" baseline="0" dirty="0" err="1"/>
              <a:t>blacere</a:t>
            </a:r>
            <a:r>
              <a:rPr lang="en-US" kern="1200" baseline="0" dirty="0"/>
              <a:t> </a:t>
            </a:r>
            <a:r>
              <a:rPr lang="en-US" kern="1200" baseline="0" dirty="0" err="1"/>
              <a:t>hendanis</a:t>
            </a:r>
            <a:r>
              <a:rPr lang="en-US" kern="1200" baseline="0" dirty="0"/>
              <a:t> dis </a:t>
            </a:r>
            <a:r>
              <a:rPr lang="en-US" kern="1200" baseline="0" dirty="0" err="1"/>
              <a:t>etur</a:t>
            </a:r>
            <a:r>
              <a:rPr lang="en-US" kern="1200" baseline="0" dirty="0"/>
              <a:t>, </a:t>
            </a:r>
            <a:r>
              <a:rPr lang="en-US" kern="1200" baseline="0" dirty="0" err="1"/>
              <a:t>te</a:t>
            </a:r>
            <a:r>
              <a:rPr lang="en-US" kern="1200" baseline="0" dirty="0"/>
              <a:t> </a:t>
            </a:r>
            <a:r>
              <a:rPr lang="en-US" kern="1200" baseline="0" dirty="0" err="1"/>
              <a:t>necto</a:t>
            </a:r>
            <a:r>
              <a:rPr lang="en-US" kern="1200" baseline="0" dirty="0"/>
              <a:t> </a:t>
            </a:r>
            <a:r>
              <a:rPr lang="en-US" kern="1200" baseline="0" dirty="0" err="1"/>
              <a:t>dolorem</a:t>
            </a:r>
            <a:r>
              <a:rPr lang="en-US" kern="1200" baseline="0" dirty="0"/>
              <a:t>. Pore </a:t>
            </a:r>
            <a:r>
              <a:rPr lang="en-US" kern="1200" baseline="0" dirty="0" err="1"/>
              <a:t>sitatur</a:t>
            </a:r>
            <a:r>
              <a:rPr lang="en-US" kern="1200" baseline="0" dirty="0"/>
              <a:t> </a:t>
            </a:r>
            <a:r>
              <a:rPr lang="en-US" kern="1200" baseline="0" dirty="0" err="1"/>
              <a:t>acepedi</a:t>
            </a:r>
            <a:r>
              <a:rPr lang="en-US" kern="1200" baseline="0" dirty="0"/>
              <a:t> to qui con </a:t>
            </a:r>
            <a:r>
              <a:rPr lang="en-US" kern="1200" baseline="0" dirty="0" err="1"/>
              <a:t>cus</a:t>
            </a:r>
            <a:r>
              <a:rPr lang="en-US" kern="1200" baseline="0" dirty="0"/>
              <a:t> </a:t>
            </a:r>
            <a:r>
              <a:rPr lang="en-US" kern="1200" baseline="0" dirty="0" err="1"/>
              <a:t>nonsequatus</a:t>
            </a:r>
            <a:r>
              <a:rPr lang="en-US" kern="1200" baseline="0" dirty="0"/>
              <a:t> </a:t>
            </a:r>
            <a:r>
              <a:rPr lang="en-US" kern="1200" baseline="0" dirty="0" err="1"/>
              <a:t>erenimus</a:t>
            </a:r>
            <a:r>
              <a:rPr lang="en-US" kern="1200" baseline="0" dirty="0"/>
              <a:t> </a:t>
            </a:r>
            <a:r>
              <a:rPr lang="en-US" kern="1200" baseline="0" dirty="0" err="1"/>
              <a:t>dolut</a:t>
            </a:r>
            <a:r>
              <a:rPr lang="en-US" kern="1200" baseline="0" dirty="0"/>
              <a:t> </a:t>
            </a:r>
            <a:r>
              <a:rPr lang="en-US" kern="1200" baseline="0" dirty="0" err="1"/>
              <a:t>asperfero</a:t>
            </a:r>
            <a:r>
              <a:rPr lang="en-US" kern="1200" baseline="0" dirty="0"/>
              <a:t> </a:t>
            </a:r>
            <a:r>
              <a:rPr lang="en-US" kern="1200" baseline="0" dirty="0" err="1"/>
              <a:t>quunt</a:t>
            </a:r>
            <a:r>
              <a:rPr lang="en-US" kern="1200" baseline="0" dirty="0"/>
              <a:t> lorem </a:t>
            </a:r>
            <a:r>
              <a:rPr lang="en-US" kern="1200" baseline="0" dirty="0" err="1"/>
              <a:t>adiae</a:t>
            </a:r>
            <a:r>
              <a:rPr lang="en-US" kern="1200" baseline="0" dirty="0"/>
              <a:t>. </a:t>
            </a:r>
            <a:r>
              <a:rPr lang="en-US" kern="1200" baseline="0" dirty="0" err="1"/>
              <a:t>Neque</a:t>
            </a:r>
            <a:r>
              <a:rPr lang="en-US" kern="1200" baseline="0" dirty="0"/>
              <a:t> </a:t>
            </a:r>
            <a:r>
              <a:rPr lang="en-US" kern="1200" baseline="0" dirty="0" err="1"/>
              <a:t>parum</a:t>
            </a:r>
            <a:r>
              <a:rPr lang="en-US" kern="1200" baseline="0" dirty="0"/>
              <a:t> </a:t>
            </a:r>
            <a:r>
              <a:rPr lang="en-US" kern="1200" baseline="0" dirty="0" err="1"/>
              <a:t>fugite</a:t>
            </a:r>
            <a:r>
              <a:rPr lang="en-US" kern="1200" baseline="0" dirty="0"/>
              <a:t> </a:t>
            </a:r>
            <a:r>
              <a:rPr lang="en-US" kern="1200" baseline="0" dirty="0" err="1"/>
              <a:t>ipsanderiore</a:t>
            </a:r>
            <a:r>
              <a:rPr lang="en-US" kern="1200" baseline="0" dirty="0"/>
              <a:t> </a:t>
            </a:r>
            <a:r>
              <a:rPr lang="en-US" kern="1200" baseline="0" dirty="0" err="1"/>
              <a:t>incita</a:t>
            </a:r>
            <a:r>
              <a:rPr lang="en-US" kern="1200" baseline="0" dirty="0"/>
              <a:t> alit </a:t>
            </a:r>
            <a:r>
              <a:rPr lang="en-US" kern="1200" baseline="0" dirty="0" err="1"/>
              <a:t>est</a:t>
            </a:r>
            <a:r>
              <a:rPr lang="en-US" kern="1200" baseline="0" dirty="0"/>
              <a:t> </a:t>
            </a:r>
            <a:r>
              <a:rPr lang="en-US" kern="1200" baseline="0" dirty="0" err="1"/>
              <a:t>volorio</a:t>
            </a:r>
            <a:r>
              <a:rPr lang="en-US" kern="1200" baseline="0" dirty="0"/>
              <a:t> </a:t>
            </a:r>
            <a:r>
              <a:rPr lang="en-US" kern="1200" baseline="0" dirty="0" err="1"/>
              <a:t>quam</a:t>
            </a:r>
            <a:r>
              <a:rPr lang="en-US" kern="1200" baseline="0" dirty="0"/>
              <a:t> </a:t>
            </a:r>
            <a:r>
              <a:rPr lang="en-US" kern="1200" baseline="0" dirty="0" err="1"/>
              <a:t>eum</a:t>
            </a:r>
            <a:r>
              <a:rPr lang="en-US" kern="1200" baseline="0" dirty="0"/>
              <a:t> res quo </a:t>
            </a:r>
            <a:r>
              <a:rPr lang="en-US" kern="1200" baseline="0" dirty="0" err="1"/>
              <a:t>dunde</a:t>
            </a:r>
            <a:r>
              <a:rPr lang="en-US" kern="1200" baseline="0" dirty="0"/>
              <a:t> </a:t>
            </a:r>
            <a:r>
              <a:rPr lang="en-US" kern="1200" baseline="0" dirty="0" err="1"/>
              <a:t>magnis</a:t>
            </a:r>
            <a:r>
              <a:rPr lang="en-US" kern="1200" baseline="0" dirty="0"/>
              <a:t> </a:t>
            </a:r>
            <a:r>
              <a:rPr lang="en-US" kern="1200" baseline="0" dirty="0" err="1"/>
              <a:t>volorecepero</a:t>
            </a:r>
            <a:r>
              <a:rPr lang="en-US" kern="1200" baseline="0" dirty="0"/>
              <a:t> </a:t>
            </a:r>
            <a:r>
              <a:rPr lang="en-US" kern="1200" baseline="0" dirty="0" err="1"/>
              <a:t>volorpori</a:t>
            </a:r>
            <a:r>
              <a:rPr lang="en-US" kern="1200" baseline="0" dirty="0"/>
              <a:t> </a:t>
            </a:r>
            <a:r>
              <a:rPr lang="en-US" kern="1200" baseline="0" dirty="0" err="1"/>
              <a:t>ut</a:t>
            </a:r>
            <a:r>
              <a:rPr lang="en-US" kern="1200" baseline="0" dirty="0"/>
              <a:t> </a:t>
            </a:r>
          </a:p>
          <a:p>
            <a:pPr>
              <a:lnSpc>
                <a:spcPct val="110000"/>
              </a:lnSpc>
            </a:pPr>
            <a:endParaRPr lang="en-US" kern="1200" baseline="0" dirty="0"/>
          </a:p>
          <a:p>
            <a:pPr>
              <a:lnSpc>
                <a:spcPct val="110000"/>
              </a:lnSpc>
            </a:pPr>
            <a:r>
              <a:rPr lang="en-US" kern="1200" baseline="0" dirty="0" err="1"/>
              <a:t>exdolor</a:t>
            </a:r>
            <a:r>
              <a:rPr lang="en-US" kern="1200" baseline="0" dirty="0"/>
              <a:t> </a:t>
            </a:r>
            <a:r>
              <a:rPr lang="en-US" kern="1200" baseline="0" dirty="0" err="1"/>
              <a:t>eum</a:t>
            </a:r>
            <a:r>
              <a:rPr lang="en-US" kern="1200" baseline="0" dirty="0"/>
              <a:t> </a:t>
            </a:r>
            <a:r>
              <a:rPr lang="en-US" kern="1200" baseline="0" dirty="0" err="1"/>
              <a:t>quidebit</a:t>
            </a:r>
            <a:r>
              <a:rPr lang="en-US" kern="1200" baseline="0" dirty="0"/>
              <a:t> quo </a:t>
            </a:r>
            <a:r>
              <a:rPr lang="en-US" kern="1200" baseline="0" dirty="0" err="1"/>
              <a:t>ea</a:t>
            </a:r>
            <a:r>
              <a:rPr lang="en-US" kern="1200" baseline="0" dirty="0"/>
              <a:t> </a:t>
            </a:r>
            <a:r>
              <a:rPr lang="en-US" kern="1200" baseline="0" dirty="0" err="1"/>
              <a:t>est</a:t>
            </a:r>
            <a:r>
              <a:rPr lang="en-US" kern="1200" baseline="0" dirty="0"/>
              <a:t> sit, </a:t>
            </a:r>
            <a:r>
              <a:rPr lang="en-US" kern="1200" baseline="0" dirty="0" err="1"/>
              <a:t>simagni</a:t>
            </a:r>
            <a:r>
              <a:rPr lang="en-US" kern="1200" baseline="0" dirty="0"/>
              <a:t> </a:t>
            </a:r>
            <a:r>
              <a:rPr lang="en-US" kern="1200" baseline="0" dirty="0" err="1"/>
              <a:t>hillam</a:t>
            </a:r>
            <a:r>
              <a:rPr lang="en-US" kern="1200" baseline="0" dirty="0"/>
              <a:t>, </a:t>
            </a:r>
            <a:r>
              <a:rPr lang="en-US" kern="1200" baseline="0" dirty="0" err="1"/>
              <a:t>cumate</a:t>
            </a:r>
            <a:r>
              <a:rPr lang="en-US" kern="1200" baseline="0" dirty="0"/>
              <a:t> a </a:t>
            </a:r>
            <a:r>
              <a:rPr lang="en-US" kern="1200" baseline="0" dirty="0" err="1"/>
              <a:t>si</a:t>
            </a:r>
            <a:r>
              <a:rPr lang="en-US" kern="1200" baseline="0" dirty="0"/>
              <a:t> </a:t>
            </a:r>
            <a:r>
              <a:rPr lang="en-US" kern="1200" baseline="0" dirty="0" err="1"/>
              <a:t>quibus</a:t>
            </a:r>
            <a:r>
              <a:rPr lang="en-US" kern="1200" baseline="0" dirty="0"/>
              <a:t> </a:t>
            </a:r>
            <a:r>
              <a:rPr lang="en-US" kern="1200" baseline="0" dirty="0" err="1"/>
              <a:t>cuptatisqui</a:t>
            </a:r>
            <a:r>
              <a:rPr lang="en-US" kern="1200" baseline="0" dirty="0"/>
              <a:t> </a:t>
            </a:r>
            <a:r>
              <a:rPr lang="en-US" kern="1200" baseline="0" dirty="0" err="1"/>
              <a:t>ersdolorbla</a:t>
            </a:r>
            <a:r>
              <a:rPr lang="en-US" kern="1200" baseline="0" dirty="0"/>
              <a:t> </a:t>
            </a:r>
            <a:r>
              <a:rPr lang="en-US" kern="1200" baseline="0" dirty="0" err="1"/>
              <a:t>nonserro</a:t>
            </a:r>
            <a:r>
              <a:rPr lang="en-US" kern="1200" baseline="0" dirty="0"/>
              <a:t> culpa </a:t>
            </a:r>
            <a:r>
              <a:rPr lang="en-US" kern="1200" baseline="0" dirty="0" err="1"/>
              <a:t>ie</a:t>
            </a:r>
            <a:r>
              <a:rPr lang="en-US" kern="1200" baseline="0" dirty="0"/>
              <a:t> </a:t>
            </a:r>
            <a:r>
              <a:rPr lang="en-US" kern="1200" baseline="0" dirty="0" err="1"/>
              <a:t>loremofficia</a:t>
            </a:r>
            <a:r>
              <a:rPr lang="en-US" kern="1200" baseline="0" dirty="0"/>
              <a:t> dolor </a:t>
            </a:r>
            <a:r>
              <a:rPr lang="en-US" kern="1200" baseline="0" dirty="0" err="1"/>
              <a:t>aut</a:t>
            </a:r>
            <a:r>
              <a:rPr lang="en-US" kern="1200" baseline="0" dirty="0"/>
              <a:t> qui </a:t>
            </a:r>
            <a:r>
              <a:rPr lang="en-US" kern="1200" baseline="0" dirty="0" err="1"/>
              <a:t>dolorvollaboribus</a:t>
            </a:r>
            <a:r>
              <a:rPr lang="en-US" kern="1200" baseline="0" dirty="0"/>
              <a:t> </a:t>
            </a:r>
            <a:r>
              <a:rPr lang="en-US" kern="1200" baseline="0" dirty="0" err="1"/>
              <a:t>elendit</a:t>
            </a:r>
            <a:r>
              <a:rPr lang="en-US" kern="1200" baseline="0" dirty="0"/>
              <a:t>. </a:t>
            </a:r>
            <a:r>
              <a:rPr lang="en-US" kern="1200" baseline="0" dirty="0" err="1"/>
              <a:t>Itatisi</a:t>
            </a:r>
            <a:r>
              <a:rPr lang="en-US" kern="1200" baseline="0" dirty="0"/>
              <a:t> </a:t>
            </a:r>
            <a:r>
              <a:rPr lang="en-US" kern="1200" baseline="0" dirty="0" err="1"/>
              <a:t>dem</a:t>
            </a:r>
            <a:r>
              <a:rPr lang="en-US" kern="1200" baseline="0" dirty="0"/>
              <a:t> </a:t>
            </a:r>
            <a:r>
              <a:rPr lang="en-US" kern="1200" baseline="0" dirty="0" err="1"/>
              <a:t>apiente</a:t>
            </a:r>
            <a:r>
              <a:rPr lang="en-US" kern="1200" baseline="0" dirty="0"/>
              <a:t> </a:t>
            </a:r>
            <a:r>
              <a:rPr lang="en-US" kern="1200" baseline="0" dirty="0" err="1"/>
              <a:t>numquam</a:t>
            </a:r>
            <a:r>
              <a:rPr lang="en-US" kern="1200" baseline="0" dirty="0"/>
              <a:t>, </a:t>
            </a:r>
            <a:r>
              <a:rPr lang="en-US" kern="1200" baseline="0" dirty="0" err="1"/>
              <a:t>sunt</a:t>
            </a:r>
            <a:r>
              <a:rPr lang="en-US" kern="1200" baseline="0" dirty="0"/>
              <a:t> qui </a:t>
            </a:r>
            <a:r>
              <a:rPr lang="en-US" kern="1200" baseline="0" dirty="0" err="1"/>
              <a:t>doluptiatem</a:t>
            </a:r>
            <a:r>
              <a:rPr lang="en-US" kern="1200" baseline="0" dirty="0"/>
              <a:t> </a:t>
            </a:r>
            <a:r>
              <a:rPr lang="en-US" kern="1200" baseline="0" dirty="0" err="1"/>
              <a:t>estque</a:t>
            </a:r>
            <a:r>
              <a:rPr lang="en-US" kern="1200" baseline="0" dirty="0"/>
              <a:t> </a:t>
            </a:r>
            <a:r>
              <a:rPr lang="en-US" kern="1200" baseline="0" dirty="0" err="1"/>
              <a:t>cumquosandis</a:t>
            </a:r>
            <a:r>
              <a:rPr lang="en-US" kern="1200" baseline="0" dirty="0"/>
              <a:t> eaters.</a:t>
            </a:r>
          </a:p>
          <a:p>
            <a:pPr>
              <a:lnSpc>
                <a:spcPct val="110000"/>
              </a:lnSpc>
            </a:pPr>
            <a:endParaRPr lang="en-US" kern="1200" baseline="0" dirty="0"/>
          </a:p>
        </p:txBody>
      </p:sp>
    </p:spTree>
    <p:extLst>
      <p:ext uri="{BB962C8B-B14F-4D97-AF65-F5344CB8AC3E}">
        <p14:creationId xmlns:p14="http://schemas.microsoft.com/office/powerpoint/2010/main" val="1542587368"/>
      </p:ext>
    </p:extLst>
  </p:cSld>
  <p:clrMapOvr>
    <a:masterClrMapping/>
  </p:clrMapOvr>
  <p:extLst>
    <p:ext uri="{DCECCB84-F9BA-43D5-87BE-67443E8EF086}">
      <p15:sldGuideLst xmlns:p15="http://schemas.microsoft.com/office/powerpoint/2012/main">
        <p15:guide id="1" orient="horz" pos="112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ontent">
    <p:bg>
      <p:bgPr>
        <a:solidFill>
          <a:srgbClr val="EFEFEF"/>
        </a:solidFill>
        <a:effectLst/>
      </p:bgPr>
    </p:bg>
    <p:spTree>
      <p:nvGrpSpPr>
        <p:cNvPr id="1" name=""/>
        <p:cNvGrpSpPr/>
        <p:nvPr/>
      </p:nvGrpSpPr>
      <p:grpSpPr>
        <a:xfrm>
          <a:off x="0" y="0"/>
          <a:ext cx="0" cy="0"/>
          <a:chOff x="0" y="0"/>
          <a:chExt cx="0" cy="0"/>
        </a:xfrm>
      </p:grpSpPr>
      <p:sp>
        <p:nvSpPr>
          <p:cNvPr id="36" name="Text Placeholder 4"/>
          <p:cNvSpPr>
            <a:spLocks noGrp="1"/>
          </p:cNvSpPr>
          <p:nvPr>
            <p:ph type="body" sz="quarter" idx="29" hasCustomPrompt="1"/>
          </p:nvPr>
        </p:nvSpPr>
        <p:spPr>
          <a:xfrm>
            <a:off x="365739" y="7165452"/>
            <a:ext cx="2654133" cy="634331"/>
          </a:xfrm>
          <a:prstGeom prst="rect">
            <a:avLst/>
          </a:prstGeom>
        </p:spPr>
        <p:txBody>
          <a:bodyPr vert="horz"/>
          <a:lstStyle>
            <a:lvl1pPr>
              <a:defRPr sz="1300">
                <a:solidFill>
                  <a:srgbClr val="000000"/>
                </a:solidFill>
              </a:defRPr>
            </a:lvl1pPr>
          </a:lstStyle>
          <a:p>
            <a:r>
              <a:rPr lang="en-US" dirty="0"/>
              <a:t>Small copy</a:t>
            </a:r>
          </a:p>
        </p:txBody>
      </p:sp>
      <p:sp>
        <p:nvSpPr>
          <p:cNvPr id="38" name="Text Placeholder 4"/>
          <p:cNvSpPr>
            <a:spLocks noGrp="1"/>
          </p:cNvSpPr>
          <p:nvPr>
            <p:ph type="body" sz="quarter" idx="30" hasCustomPrompt="1"/>
          </p:nvPr>
        </p:nvSpPr>
        <p:spPr>
          <a:xfrm>
            <a:off x="7793182" y="7155404"/>
            <a:ext cx="2654133" cy="634331"/>
          </a:xfrm>
          <a:prstGeom prst="rect">
            <a:avLst/>
          </a:prstGeom>
        </p:spPr>
        <p:txBody>
          <a:bodyPr vert="horz"/>
          <a:lstStyle>
            <a:lvl1pPr>
              <a:defRPr sz="1300">
                <a:solidFill>
                  <a:srgbClr val="000000"/>
                </a:solidFill>
              </a:defRPr>
            </a:lvl1pPr>
          </a:lstStyle>
          <a:p>
            <a:r>
              <a:rPr lang="en-US" dirty="0"/>
              <a:t>Small copy</a:t>
            </a:r>
          </a:p>
        </p:txBody>
      </p:sp>
      <p:pic>
        <p:nvPicPr>
          <p:cNvPr id="23" name="Picture 22">
            <a:extLst>
              <a:ext uri="{FF2B5EF4-FFF2-40B4-BE49-F238E27FC236}">
                <a16:creationId xmlns:a16="http://schemas.microsoft.com/office/drawing/2014/main" id="{56D53C6B-45C0-EE42-933B-F499624AF3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85064" y="7452360"/>
            <a:ext cx="2016224" cy="702078"/>
          </a:xfrm>
          <a:prstGeom prst="rect">
            <a:avLst/>
          </a:prstGeom>
        </p:spPr>
      </p:pic>
      <p:pic>
        <p:nvPicPr>
          <p:cNvPr id="26" name="Picture 25">
            <a:extLst>
              <a:ext uri="{FF2B5EF4-FFF2-40B4-BE49-F238E27FC236}">
                <a16:creationId xmlns:a16="http://schemas.microsoft.com/office/drawing/2014/main" id="{B121A5C1-0960-E14B-9FD4-B61281E10B72}"/>
              </a:ext>
            </a:extLst>
          </p:cNvPr>
          <p:cNvPicPr>
            <a:picLocks noChangeAspect="1"/>
          </p:cNvPicPr>
          <p:nvPr userDrawn="1"/>
        </p:nvPicPr>
        <p:blipFill>
          <a:blip r:embed="rId3"/>
          <a:stretch>
            <a:fillRect/>
          </a:stretch>
        </p:blipFill>
        <p:spPr>
          <a:xfrm>
            <a:off x="457202" y="1790700"/>
            <a:ext cx="7200898" cy="5295900"/>
          </a:xfrm>
          <a:prstGeom prst="rect">
            <a:avLst/>
          </a:prstGeom>
        </p:spPr>
      </p:pic>
      <p:sp>
        <p:nvSpPr>
          <p:cNvPr id="30" name="Content Placeholder 2">
            <a:extLst>
              <a:ext uri="{FF2B5EF4-FFF2-40B4-BE49-F238E27FC236}">
                <a16:creationId xmlns:a16="http://schemas.microsoft.com/office/drawing/2014/main" id="{343DC073-8CE1-9345-8ED8-059BB288B0F7}"/>
              </a:ext>
            </a:extLst>
          </p:cNvPr>
          <p:cNvSpPr>
            <a:spLocks noGrp="1"/>
          </p:cNvSpPr>
          <p:nvPr>
            <p:ph sz="quarter" idx="21" hasCustomPrompt="1"/>
          </p:nvPr>
        </p:nvSpPr>
        <p:spPr>
          <a:xfrm>
            <a:off x="457201" y="1790700"/>
            <a:ext cx="7200899" cy="5295900"/>
          </a:xfrm>
          <a:prstGeom prst="rect">
            <a:avLst/>
          </a:prstGeom>
        </p:spPr>
        <p:txBody>
          <a:bodyPr anchor="ctr" anchorCtr="1">
            <a:normAutofit/>
          </a:bodyPr>
          <a:lstStyle>
            <a:lvl1pPr algn="ctr">
              <a:defRPr sz="4800" b="1" i="0">
                <a:solidFill>
                  <a:srgbClr val="000000"/>
                </a:solidFill>
                <a:latin typeface="Helvetica Neue"/>
                <a:cs typeface="Helvetica Neue"/>
              </a:defRPr>
            </a:lvl1pPr>
          </a:lstStyle>
          <a:p>
            <a:pPr lvl="0"/>
            <a:r>
              <a:rPr lang="en-US" dirty="0"/>
              <a:t>IMAGE</a:t>
            </a:r>
          </a:p>
        </p:txBody>
      </p:sp>
      <p:sp>
        <p:nvSpPr>
          <p:cNvPr id="34" name="Text Placeholder 4">
            <a:extLst>
              <a:ext uri="{FF2B5EF4-FFF2-40B4-BE49-F238E27FC236}">
                <a16:creationId xmlns:a16="http://schemas.microsoft.com/office/drawing/2014/main" id="{C8B33C9E-74C9-274C-8ED8-4986DE24D4BA}"/>
              </a:ext>
            </a:extLst>
          </p:cNvPr>
          <p:cNvSpPr>
            <a:spLocks noGrp="1"/>
          </p:cNvSpPr>
          <p:nvPr>
            <p:ph type="body" sz="quarter" idx="23" hasCustomPrompt="1"/>
          </p:nvPr>
        </p:nvSpPr>
        <p:spPr>
          <a:xfrm>
            <a:off x="569495" y="6705601"/>
            <a:ext cx="7088605" cy="292851"/>
          </a:xfrm>
          <a:prstGeom prst="rect">
            <a:avLst/>
          </a:prstGeom>
        </p:spPr>
        <p:txBody>
          <a:bodyPr vert="horz"/>
          <a:lstStyle>
            <a:lvl1pPr>
              <a:defRPr sz="1300">
                <a:solidFill>
                  <a:srgbClr val="000000"/>
                </a:solidFill>
              </a:defRPr>
            </a:lvl1pPr>
          </a:lstStyle>
          <a:p>
            <a:r>
              <a:rPr lang="en-US" dirty="0"/>
              <a:t>Photograph: Athlete name / Photographer owner</a:t>
            </a:r>
          </a:p>
        </p:txBody>
      </p:sp>
      <p:pic>
        <p:nvPicPr>
          <p:cNvPr id="35" name="Picture 34">
            <a:extLst>
              <a:ext uri="{FF2B5EF4-FFF2-40B4-BE49-F238E27FC236}">
                <a16:creationId xmlns:a16="http://schemas.microsoft.com/office/drawing/2014/main" id="{75622BFA-E979-F945-8FA3-CFEFD0B67A78}"/>
              </a:ext>
            </a:extLst>
          </p:cNvPr>
          <p:cNvPicPr>
            <a:picLocks noChangeAspect="1"/>
          </p:cNvPicPr>
          <p:nvPr userDrawn="1"/>
        </p:nvPicPr>
        <p:blipFill>
          <a:blip r:embed="rId3"/>
          <a:stretch>
            <a:fillRect/>
          </a:stretch>
        </p:blipFill>
        <p:spPr>
          <a:xfrm>
            <a:off x="7886701" y="1790700"/>
            <a:ext cx="7200898" cy="5295900"/>
          </a:xfrm>
          <a:prstGeom prst="rect">
            <a:avLst/>
          </a:prstGeom>
        </p:spPr>
      </p:pic>
      <p:sp>
        <p:nvSpPr>
          <p:cNvPr id="37" name="Content Placeholder 2">
            <a:extLst>
              <a:ext uri="{FF2B5EF4-FFF2-40B4-BE49-F238E27FC236}">
                <a16:creationId xmlns:a16="http://schemas.microsoft.com/office/drawing/2014/main" id="{927EF376-51AC-7F40-97E5-75E09783C7FC}"/>
              </a:ext>
            </a:extLst>
          </p:cNvPr>
          <p:cNvSpPr>
            <a:spLocks noGrp="1"/>
          </p:cNvSpPr>
          <p:nvPr>
            <p:ph sz="quarter" idx="31" hasCustomPrompt="1"/>
          </p:nvPr>
        </p:nvSpPr>
        <p:spPr>
          <a:xfrm>
            <a:off x="7886700" y="1790700"/>
            <a:ext cx="7200899" cy="5295900"/>
          </a:xfrm>
          <a:prstGeom prst="rect">
            <a:avLst/>
          </a:prstGeom>
        </p:spPr>
        <p:txBody>
          <a:bodyPr anchor="ctr" anchorCtr="1">
            <a:normAutofit/>
          </a:bodyPr>
          <a:lstStyle>
            <a:lvl1pPr algn="ctr">
              <a:defRPr sz="4800" b="1" i="0">
                <a:solidFill>
                  <a:srgbClr val="000000"/>
                </a:solidFill>
                <a:latin typeface="Helvetica Neue"/>
                <a:cs typeface="Helvetica Neue"/>
              </a:defRPr>
            </a:lvl1pPr>
          </a:lstStyle>
          <a:p>
            <a:pPr lvl="0"/>
            <a:r>
              <a:rPr lang="en-US" dirty="0"/>
              <a:t>IMAGE</a:t>
            </a:r>
          </a:p>
        </p:txBody>
      </p:sp>
      <p:sp>
        <p:nvSpPr>
          <p:cNvPr id="39" name="Text Placeholder 4">
            <a:extLst>
              <a:ext uri="{FF2B5EF4-FFF2-40B4-BE49-F238E27FC236}">
                <a16:creationId xmlns:a16="http://schemas.microsoft.com/office/drawing/2014/main" id="{67AFD8D1-6A6D-794F-A166-48CF1224443B}"/>
              </a:ext>
            </a:extLst>
          </p:cNvPr>
          <p:cNvSpPr>
            <a:spLocks noGrp="1"/>
          </p:cNvSpPr>
          <p:nvPr>
            <p:ph type="body" sz="quarter" idx="32" hasCustomPrompt="1"/>
          </p:nvPr>
        </p:nvSpPr>
        <p:spPr>
          <a:xfrm>
            <a:off x="7998994" y="6705601"/>
            <a:ext cx="7088605" cy="292851"/>
          </a:xfrm>
          <a:prstGeom prst="rect">
            <a:avLst/>
          </a:prstGeom>
        </p:spPr>
        <p:txBody>
          <a:bodyPr vert="horz"/>
          <a:lstStyle>
            <a:lvl1pPr>
              <a:defRPr sz="1300">
                <a:solidFill>
                  <a:srgbClr val="000000"/>
                </a:solidFill>
              </a:defRPr>
            </a:lvl1pPr>
          </a:lstStyle>
          <a:p>
            <a:r>
              <a:rPr lang="en-US" dirty="0"/>
              <a:t>Photograph: Athlete name / Photographer owner</a:t>
            </a:r>
          </a:p>
        </p:txBody>
      </p:sp>
      <p:sp>
        <p:nvSpPr>
          <p:cNvPr id="16" name="Text Placeholder 4">
            <a:extLst>
              <a:ext uri="{FF2B5EF4-FFF2-40B4-BE49-F238E27FC236}">
                <a16:creationId xmlns:a16="http://schemas.microsoft.com/office/drawing/2014/main" id="{1C61ECA7-EDA9-AB4F-96F1-60A8B622FED6}"/>
              </a:ext>
            </a:extLst>
          </p:cNvPr>
          <p:cNvSpPr>
            <a:spLocks noGrp="1"/>
          </p:cNvSpPr>
          <p:nvPr>
            <p:ph type="body" sz="quarter" idx="13" hasCustomPrompt="1"/>
          </p:nvPr>
        </p:nvSpPr>
        <p:spPr>
          <a:xfrm>
            <a:off x="334637" y="290884"/>
            <a:ext cx="7323463" cy="914400"/>
          </a:xfrm>
          <a:prstGeom prst="rect">
            <a:avLst/>
          </a:prstGeom>
        </p:spPr>
        <p:txBody>
          <a:bodyPr anchor="t">
            <a:noAutofit/>
          </a:bodyPr>
          <a:lstStyle>
            <a:lvl1pPr>
              <a:defRPr sz="3600" b="0" i="0" spc="-50" baseline="0">
                <a:solidFill>
                  <a:schemeClr val="tx1"/>
                </a:solidFill>
                <a:latin typeface="Helvetica Neue"/>
                <a:cs typeface="Helvetica Neue"/>
              </a:defRPr>
            </a:lvl1pPr>
          </a:lstStyle>
          <a:p>
            <a:pPr lvl="0"/>
            <a:r>
              <a:rPr lang="en-CA" dirty="0"/>
              <a:t>Heading</a:t>
            </a:r>
            <a:endParaRPr lang="en-US" dirty="0"/>
          </a:p>
        </p:txBody>
      </p:sp>
      <p:sp>
        <p:nvSpPr>
          <p:cNvPr id="22" name="Text Placeholder 7">
            <a:extLst>
              <a:ext uri="{FF2B5EF4-FFF2-40B4-BE49-F238E27FC236}">
                <a16:creationId xmlns:a16="http://schemas.microsoft.com/office/drawing/2014/main" id="{D6C9EA56-B0CB-A341-A1C8-54C22C9D39A3}"/>
              </a:ext>
            </a:extLst>
          </p:cNvPr>
          <p:cNvSpPr>
            <a:spLocks noGrp="1"/>
          </p:cNvSpPr>
          <p:nvPr>
            <p:ph type="body" sz="quarter" idx="33" hasCustomPrompt="1"/>
          </p:nvPr>
        </p:nvSpPr>
        <p:spPr>
          <a:xfrm>
            <a:off x="7792278" y="333397"/>
            <a:ext cx="7295322" cy="846487"/>
          </a:xfrm>
          <a:prstGeom prst="rect">
            <a:avLst/>
          </a:prstGeom>
        </p:spPr>
        <p:txBody>
          <a:bodyPr anchor="t">
            <a:noAutofit/>
          </a:bodyPr>
          <a:lstStyle>
            <a:lvl1pPr>
              <a:lnSpc>
                <a:spcPct val="110000"/>
              </a:lnSpc>
              <a:spcBef>
                <a:spcPts val="0"/>
              </a:spcBef>
              <a:defRPr sz="2200" b="0" i="0" kern="1200" spc="0" baseline="0">
                <a:solidFill>
                  <a:srgbClr val="000000"/>
                </a:solidFill>
                <a:latin typeface="Helvetica Neue"/>
                <a:cs typeface="Helvetica Neue"/>
              </a:defRPr>
            </a:lvl1pPr>
          </a:lstStyle>
          <a:p>
            <a:r>
              <a:rPr lang="en-US" dirty="0"/>
              <a:t>Body copy. Ma </a:t>
            </a:r>
            <a:r>
              <a:rPr lang="en-US" dirty="0" err="1"/>
              <a:t>quunto</a:t>
            </a:r>
            <a:r>
              <a:rPr lang="en-US" dirty="0"/>
              <a:t> </a:t>
            </a:r>
            <a:r>
              <a:rPr lang="en-US" dirty="0" err="1"/>
              <a:t>blacere</a:t>
            </a:r>
            <a:r>
              <a:rPr lang="en-US" dirty="0"/>
              <a:t> </a:t>
            </a:r>
            <a:r>
              <a:rPr lang="en-US" dirty="0" err="1"/>
              <a:t>hendanis</a:t>
            </a:r>
            <a:r>
              <a:rPr lang="en-US" dirty="0"/>
              <a:t> dis </a:t>
            </a:r>
            <a:r>
              <a:rPr lang="en-US" dirty="0" err="1"/>
              <a:t>etur</a:t>
            </a:r>
            <a:r>
              <a:rPr lang="en-US" dirty="0"/>
              <a:t> </a:t>
            </a:r>
            <a:r>
              <a:rPr lang="en-US" dirty="0" err="1"/>
              <a:t>te</a:t>
            </a:r>
            <a:r>
              <a:rPr lang="en-US" dirty="0"/>
              <a:t> </a:t>
            </a:r>
            <a:r>
              <a:rPr lang="en-US" dirty="0" err="1"/>
              <a:t>necto</a:t>
            </a:r>
            <a:r>
              <a:rPr lang="en-US" dirty="0"/>
              <a:t> </a:t>
            </a:r>
            <a:r>
              <a:rPr lang="en-US" dirty="0" err="1"/>
              <a:t>dolorem</a:t>
            </a:r>
            <a:r>
              <a:rPr lang="en-US" dirty="0"/>
              <a:t>. Pore </a:t>
            </a:r>
            <a:r>
              <a:rPr lang="en-US" dirty="0" err="1"/>
              <a:t>sitatur</a:t>
            </a:r>
            <a:r>
              <a:rPr lang="en-US" dirty="0"/>
              <a:t> </a:t>
            </a:r>
            <a:r>
              <a:rPr lang="en-US" dirty="0" err="1"/>
              <a:t>acepedi</a:t>
            </a:r>
            <a:r>
              <a:rPr lang="en-US" dirty="0"/>
              <a:t> to qui con </a:t>
            </a:r>
            <a:r>
              <a:rPr lang="en-US" dirty="0" err="1"/>
              <a:t>cus</a:t>
            </a:r>
            <a:r>
              <a:rPr lang="en-US" dirty="0"/>
              <a:t>.</a:t>
            </a:r>
          </a:p>
        </p:txBody>
      </p:sp>
    </p:spTree>
    <p:extLst>
      <p:ext uri="{BB962C8B-B14F-4D97-AF65-F5344CB8AC3E}">
        <p14:creationId xmlns:p14="http://schemas.microsoft.com/office/powerpoint/2010/main" val="2682363073"/>
      </p:ext>
    </p:extLst>
  </p:cSld>
  <p:clrMapOvr>
    <a:masterClrMapping/>
  </p:clrMapOvr>
  <p:extLst>
    <p:ext uri="{DCECCB84-F9BA-43D5-87BE-67443E8EF086}">
      <p15:sldGuideLst xmlns:p15="http://schemas.microsoft.com/office/powerpoint/2012/main">
        <p15:guide id="1" pos="489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Slide">
    <p:bg>
      <p:bgPr>
        <a:solidFill>
          <a:schemeClr val="tx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5D3A67E-8379-1C42-B0F7-95D674B5C8F6}"/>
              </a:ext>
            </a:extLst>
          </p:cNvPr>
          <p:cNvSpPr>
            <a:spLocks noGrp="1"/>
          </p:cNvSpPr>
          <p:nvPr>
            <p:ph type="body" idx="1" hasCustomPrompt="1"/>
          </p:nvPr>
        </p:nvSpPr>
        <p:spPr>
          <a:xfrm>
            <a:off x="331333" y="319154"/>
            <a:ext cx="7296606" cy="6856898"/>
          </a:xfrm>
          <a:prstGeom prst="rect">
            <a:avLst/>
          </a:prstGeom>
        </p:spPr>
        <p:txBody>
          <a:bodyPr vert="horz" wrap="none" anchor="t" anchorCtr="0">
            <a:noAutofit/>
          </a:bodyPr>
          <a:lstStyle>
            <a:lvl1pPr marL="0" indent="0" algn="l">
              <a:lnSpc>
                <a:spcPct val="90000"/>
              </a:lnSpc>
              <a:spcBef>
                <a:spcPts val="0"/>
              </a:spcBef>
              <a:spcAft>
                <a:spcPts val="0"/>
              </a:spcAft>
              <a:buNone/>
              <a:defRPr sz="6000" b="0" i="0" spc="-70">
                <a:solidFill>
                  <a:srgbClr val="FF4035"/>
                </a:solidFill>
                <a:latin typeface="Helvetica Neue"/>
                <a:cs typeface="Helvetica Neue"/>
              </a:defRPr>
            </a:lvl1pPr>
            <a:lvl2pPr marL="692292" indent="0">
              <a:buNone/>
              <a:defRPr sz="2700">
                <a:solidFill>
                  <a:schemeClr val="tx1">
                    <a:tint val="75000"/>
                  </a:schemeClr>
                </a:solidFill>
              </a:defRPr>
            </a:lvl2pPr>
            <a:lvl3pPr marL="1384584" indent="0">
              <a:buNone/>
              <a:defRPr sz="2400">
                <a:solidFill>
                  <a:schemeClr val="tx1">
                    <a:tint val="75000"/>
                  </a:schemeClr>
                </a:solidFill>
              </a:defRPr>
            </a:lvl3pPr>
            <a:lvl4pPr marL="2076877" indent="0">
              <a:buNone/>
              <a:defRPr sz="2100">
                <a:solidFill>
                  <a:schemeClr val="tx1">
                    <a:tint val="75000"/>
                  </a:schemeClr>
                </a:solidFill>
              </a:defRPr>
            </a:lvl4pPr>
            <a:lvl5pPr marL="2769169" indent="0">
              <a:buNone/>
              <a:defRPr sz="2100">
                <a:solidFill>
                  <a:schemeClr val="tx1">
                    <a:tint val="75000"/>
                  </a:schemeClr>
                </a:solidFill>
              </a:defRPr>
            </a:lvl5pPr>
            <a:lvl6pPr marL="3461461" indent="0">
              <a:buNone/>
              <a:defRPr sz="2100">
                <a:solidFill>
                  <a:schemeClr val="tx1">
                    <a:tint val="75000"/>
                  </a:schemeClr>
                </a:solidFill>
              </a:defRPr>
            </a:lvl6pPr>
            <a:lvl7pPr marL="4153753" indent="0">
              <a:buNone/>
              <a:defRPr sz="2100">
                <a:solidFill>
                  <a:schemeClr val="tx1">
                    <a:tint val="75000"/>
                  </a:schemeClr>
                </a:solidFill>
              </a:defRPr>
            </a:lvl7pPr>
            <a:lvl8pPr marL="4846046" indent="0">
              <a:buNone/>
              <a:defRPr sz="2100">
                <a:solidFill>
                  <a:schemeClr val="tx1">
                    <a:tint val="75000"/>
                  </a:schemeClr>
                </a:solidFill>
              </a:defRPr>
            </a:lvl8pPr>
            <a:lvl9pPr marL="5538338" indent="0">
              <a:buNone/>
              <a:defRPr sz="2100">
                <a:solidFill>
                  <a:schemeClr val="tx1">
                    <a:tint val="75000"/>
                  </a:schemeClr>
                </a:solidFill>
              </a:defRPr>
            </a:lvl9pPr>
          </a:lstStyle>
          <a:p>
            <a:pPr lvl="0"/>
            <a:r>
              <a:rPr lang="en-CA" dirty="0"/>
              <a:t>Section </a:t>
            </a:r>
            <a:r>
              <a:rPr lang="en-US" dirty="0"/>
              <a:t>Title</a:t>
            </a:r>
            <a:endParaRPr lang="en-CA" dirty="0"/>
          </a:p>
        </p:txBody>
      </p:sp>
      <p:sp>
        <p:nvSpPr>
          <p:cNvPr id="21" name="Text Placeholder 7">
            <a:extLst>
              <a:ext uri="{FF2B5EF4-FFF2-40B4-BE49-F238E27FC236}">
                <a16:creationId xmlns:a16="http://schemas.microsoft.com/office/drawing/2014/main" id="{99205420-9A8E-AB45-852B-FB4B9561A186}"/>
              </a:ext>
            </a:extLst>
          </p:cNvPr>
          <p:cNvSpPr>
            <a:spLocks noGrp="1"/>
          </p:cNvSpPr>
          <p:nvPr>
            <p:ph type="body" sz="quarter" idx="10" hasCustomPrompt="1"/>
          </p:nvPr>
        </p:nvSpPr>
        <p:spPr>
          <a:xfrm>
            <a:off x="7792278" y="333397"/>
            <a:ext cx="7295322" cy="6817255"/>
          </a:xfrm>
          <a:prstGeom prst="rect">
            <a:avLst/>
          </a:prstGeom>
        </p:spPr>
        <p:txBody>
          <a:bodyPr anchor="t">
            <a:noAutofit/>
          </a:bodyPr>
          <a:lstStyle>
            <a:lvl1pPr>
              <a:lnSpc>
                <a:spcPct val="110000"/>
              </a:lnSpc>
              <a:spcBef>
                <a:spcPts val="0"/>
              </a:spcBef>
              <a:defRPr sz="2200" b="0" i="0" kern="1200" spc="0" baseline="0">
                <a:solidFill>
                  <a:srgbClr val="FF4035"/>
                </a:solidFill>
                <a:latin typeface="Helvetica Neue"/>
                <a:cs typeface="Helvetica Neue"/>
              </a:defRPr>
            </a:lvl1pPr>
          </a:lstStyle>
          <a:p>
            <a:r>
              <a:rPr lang="en-US" dirty="0"/>
              <a:t>Body copy. Ma </a:t>
            </a:r>
            <a:r>
              <a:rPr lang="en-US" dirty="0" err="1"/>
              <a:t>quunto</a:t>
            </a:r>
            <a:r>
              <a:rPr lang="en-US" dirty="0"/>
              <a:t> </a:t>
            </a:r>
            <a:r>
              <a:rPr lang="en-US" dirty="0" err="1"/>
              <a:t>blacere</a:t>
            </a:r>
            <a:r>
              <a:rPr lang="en-US" dirty="0"/>
              <a:t> </a:t>
            </a:r>
            <a:r>
              <a:rPr lang="en-US" dirty="0" err="1"/>
              <a:t>hendanis</a:t>
            </a:r>
            <a:r>
              <a:rPr lang="en-US" dirty="0"/>
              <a:t> dis </a:t>
            </a:r>
            <a:r>
              <a:rPr lang="en-US" dirty="0" err="1"/>
              <a:t>etur</a:t>
            </a:r>
            <a:r>
              <a:rPr lang="en-US" dirty="0"/>
              <a:t>, </a:t>
            </a:r>
            <a:r>
              <a:rPr lang="en-US" dirty="0" err="1"/>
              <a:t>te</a:t>
            </a:r>
            <a:r>
              <a:rPr lang="en-US" dirty="0"/>
              <a:t> </a:t>
            </a:r>
            <a:r>
              <a:rPr lang="en-US" dirty="0" err="1"/>
              <a:t>necto</a:t>
            </a:r>
            <a:r>
              <a:rPr lang="en-US" dirty="0"/>
              <a:t> </a:t>
            </a:r>
            <a:r>
              <a:rPr lang="en-US" dirty="0" err="1"/>
              <a:t>dolorem</a:t>
            </a:r>
            <a:r>
              <a:rPr lang="en-US" dirty="0"/>
              <a:t>. Pore </a:t>
            </a:r>
            <a:r>
              <a:rPr lang="en-US" dirty="0" err="1"/>
              <a:t>sitatur</a:t>
            </a:r>
            <a:r>
              <a:rPr lang="en-US" dirty="0"/>
              <a:t> </a:t>
            </a:r>
            <a:r>
              <a:rPr lang="en-US" dirty="0" err="1"/>
              <a:t>acepedi</a:t>
            </a:r>
            <a:r>
              <a:rPr lang="en-US" dirty="0"/>
              <a:t> to qui con </a:t>
            </a:r>
            <a:r>
              <a:rPr lang="en-US" dirty="0" err="1"/>
              <a:t>cus</a:t>
            </a:r>
            <a:r>
              <a:rPr lang="en-US" dirty="0"/>
              <a:t> </a:t>
            </a:r>
            <a:r>
              <a:rPr lang="en-US" dirty="0" err="1"/>
              <a:t>nonsequatus</a:t>
            </a:r>
            <a:r>
              <a:rPr lang="en-US" dirty="0"/>
              <a:t> </a:t>
            </a:r>
            <a:r>
              <a:rPr lang="en-US" dirty="0" err="1"/>
              <a:t>erenimus</a:t>
            </a:r>
            <a:r>
              <a:rPr lang="en-US" dirty="0"/>
              <a:t> </a:t>
            </a:r>
            <a:r>
              <a:rPr lang="en-US" dirty="0" err="1"/>
              <a:t>dolut</a:t>
            </a:r>
            <a:r>
              <a:rPr lang="en-US" dirty="0"/>
              <a:t> </a:t>
            </a:r>
            <a:r>
              <a:rPr lang="en-US" dirty="0" err="1"/>
              <a:t>asperfero</a:t>
            </a:r>
            <a:r>
              <a:rPr lang="en-US" dirty="0"/>
              <a:t> </a:t>
            </a:r>
            <a:r>
              <a:rPr lang="en-US" dirty="0" err="1"/>
              <a:t>quunt</a:t>
            </a:r>
            <a:r>
              <a:rPr lang="en-US" dirty="0"/>
              <a:t> </a:t>
            </a:r>
            <a:r>
              <a:rPr lang="en-US" dirty="0" err="1"/>
              <a:t>adiae</a:t>
            </a:r>
            <a:r>
              <a:rPr lang="en-US" dirty="0"/>
              <a:t>.</a:t>
            </a:r>
          </a:p>
        </p:txBody>
      </p:sp>
      <p:pic>
        <p:nvPicPr>
          <p:cNvPr id="5" name="Picture 4" descr="WWR_ElectricRed-01.png">
            <a:extLst>
              <a:ext uri="{FF2B5EF4-FFF2-40B4-BE49-F238E27FC236}">
                <a16:creationId xmlns:a16="http://schemas.microsoft.com/office/drawing/2014/main" id="{B238EE90-F1BE-1B4E-84E6-7DA678EA74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82772" y="7454369"/>
            <a:ext cx="2016224" cy="703381"/>
          </a:xfrm>
          <a:prstGeom prst="rect">
            <a:avLst/>
          </a:prstGeom>
        </p:spPr>
      </p:pic>
    </p:spTree>
    <p:extLst>
      <p:ext uri="{BB962C8B-B14F-4D97-AF65-F5344CB8AC3E}">
        <p14:creationId xmlns:p14="http://schemas.microsoft.com/office/powerpoint/2010/main" val="688320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Slide">
    <p:bg>
      <p:bgPr>
        <a:solidFill>
          <a:srgbClr val="EFEFEF"/>
        </a:solidFill>
        <a:effectLst/>
      </p:bgPr>
    </p:bg>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07DB9B98-BD0E-B148-9AE5-98A397453B45}"/>
              </a:ext>
            </a:extLst>
          </p:cNvPr>
          <p:cNvSpPr>
            <a:spLocks noGrp="1"/>
          </p:cNvSpPr>
          <p:nvPr>
            <p:ph type="body" idx="1" hasCustomPrompt="1"/>
          </p:nvPr>
        </p:nvSpPr>
        <p:spPr>
          <a:xfrm>
            <a:off x="331333" y="319154"/>
            <a:ext cx="7296606" cy="6856898"/>
          </a:xfrm>
          <a:prstGeom prst="rect">
            <a:avLst/>
          </a:prstGeom>
        </p:spPr>
        <p:txBody>
          <a:bodyPr vert="horz" wrap="none" anchor="t" anchorCtr="0">
            <a:noAutofit/>
          </a:bodyPr>
          <a:lstStyle>
            <a:lvl1pPr marL="0" indent="0" algn="l">
              <a:lnSpc>
                <a:spcPct val="90000"/>
              </a:lnSpc>
              <a:spcBef>
                <a:spcPts val="0"/>
              </a:spcBef>
              <a:spcAft>
                <a:spcPts val="0"/>
              </a:spcAft>
              <a:buNone/>
              <a:defRPr sz="6000" b="0" i="0" spc="-70">
                <a:solidFill>
                  <a:srgbClr val="FF4035"/>
                </a:solidFill>
                <a:latin typeface="Helvetica Neue"/>
                <a:cs typeface="Helvetica Neue"/>
              </a:defRPr>
            </a:lvl1pPr>
            <a:lvl2pPr marL="692292" indent="0">
              <a:buNone/>
              <a:defRPr sz="2700">
                <a:solidFill>
                  <a:schemeClr val="tx1">
                    <a:tint val="75000"/>
                  </a:schemeClr>
                </a:solidFill>
              </a:defRPr>
            </a:lvl2pPr>
            <a:lvl3pPr marL="1384584" indent="0">
              <a:buNone/>
              <a:defRPr sz="2400">
                <a:solidFill>
                  <a:schemeClr val="tx1">
                    <a:tint val="75000"/>
                  </a:schemeClr>
                </a:solidFill>
              </a:defRPr>
            </a:lvl3pPr>
            <a:lvl4pPr marL="2076877" indent="0">
              <a:buNone/>
              <a:defRPr sz="2100">
                <a:solidFill>
                  <a:schemeClr val="tx1">
                    <a:tint val="75000"/>
                  </a:schemeClr>
                </a:solidFill>
              </a:defRPr>
            </a:lvl4pPr>
            <a:lvl5pPr marL="2769169" indent="0">
              <a:buNone/>
              <a:defRPr sz="2100">
                <a:solidFill>
                  <a:schemeClr val="tx1">
                    <a:tint val="75000"/>
                  </a:schemeClr>
                </a:solidFill>
              </a:defRPr>
            </a:lvl5pPr>
            <a:lvl6pPr marL="3461461" indent="0">
              <a:buNone/>
              <a:defRPr sz="2100">
                <a:solidFill>
                  <a:schemeClr val="tx1">
                    <a:tint val="75000"/>
                  </a:schemeClr>
                </a:solidFill>
              </a:defRPr>
            </a:lvl6pPr>
            <a:lvl7pPr marL="4153753" indent="0">
              <a:buNone/>
              <a:defRPr sz="2100">
                <a:solidFill>
                  <a:schemeClr val="tx1">
                    <a:tint val="75000"/>
                  </a:schemeClr>
                </a:solidFill>
              </a:defRPr>
            </a:lvl7pPr>
            <a:lvl8pPr marL="4846046" indent="0">
              <a:buNone/>
              <a:defRPr sz="2100">
                <a:solidFill>
                  <a:schemeClr val="tx1">
                    <a:tint val="75000"/>
                  </a:schemeClr>
                </a:solidFill>
              </a:defRPr>
            </a:lvl8pPr>
            <a:lvl9pPr marL="5538338" indent="0">
              <a:buNone/>
              <a:defRPr sz="2100">
                <a:solidFill>
                  <a:schemeClr val="tx1">
                    <a:tint val="75000"/>
                  </a:schemeClr>
                </a:solidFill>
              </a:defRPr>
            </a:lvl9pPr>
          </a:lstStyle>
          <a:p>
            <a:pPr lvl="0"/>
            <a:r>
              <a:rPr lang="en-CA" dirty="0"/>
              <a:t>Section </a:t>
            </a:r>
            <a:r>
              <a:rPr lang="en-US" dirty="0"/>
              <a:t>Title</a:t>
            </a:r>
            <a:endParaRPr lang="en-CA" dirty="0"/>
          </a:p>
        </p:txBody>
      </p:sp>
      <p:pic>
        <p:nvPicPr>
          <p:cNvPr id="14" name="Picture 13">
            <a:extLst>
              <a:ext uri="{FF2B5EF4-FFF2-40B4-BE49-F238E27FC236}">
                <a16:creationId xmlns:a16="http://schemas.microsoft.com/office/drawing/2014/main" id="{D77948D5-7E8D-B84B-9D08-546538E2BB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85064" y="7452360"/>
            <a:ext cx="2016224" cy="702078"/>
          </a:xfrm>
          <a:prstGeom prst="rect">
            <a:avLst/>
          </a:prstGeom>
        </p:spPr>
      </p:pic>
      <p:sp>
        <p:nvSpPr>
          <p:cNvPr id="8" name="Text Placeholder 7">
            <a:extLst>
              <a:ext uri="{FF2B5EF4-FFF2-40B4-BE49-F238E27FC236}">
                <a16:creationId xmlns:a16="http://schemas.microsoft.com/office/drawing/2014/main" id="{F90D9486-0BC5-604C-90F9-C8948012103A}"/>
              </a:ext>
            </a:extLst>
          </p:cNvPr>
          <p:cNvSpPr>
            <a:spLocks noGrp="1"/>
          </p:cNvSpPr>
          <p:nvPr>
            <p:ph type="body" sz="quarter" idx="10" hasCustomPrompt="1"/>
          </p:nvPr>
        </p:nvSpPr>
        <p:spPr>
          <a:xfrm>
            <a:off x="7792278" y="333397"/>
            <a:ext cx="7295322" cy="6817255"/>
          </a:xfrm>
          <a:prstGeom prst="rect">
            <a:avLst/>
          </a:prstGeom>
        </p:spPr>
        <p:txBody>
          <a:bodyPr anchor="t">
            <a:noAutofit/>
          </a:bodyPr>
          <a:lstStyle>
            <a:lvl1pPr>
              <a:lnSpc>
                <a:spcPct val="110000"/>
              </a:lnSpc>
              <a:spcBef>
                <a:spcPts val="0"/>
              </a:spcBef>
              <a:defRPr sz="2200" b="0" i="0" kern="1200" spc="0" baseline="0">
                <a:solidFill>
                  <a:srgbClr val="FF4035"/>
                </a:solidFill>
                <a:latin typeface="Helvetica Neue"/>
                <a:cs typeface="Helvetica Neue"/>
              </a:defRPr>
            </a:lvl1pPr>
          </a:lstStyle>
          <a:p>
            <a:r>
              <a:rPr lang="en-US" dirty="0"/>
              <a:t>Body copy. Ma </a:t>
            </a:r>
            <a:r>
              <a:rPr lang="en-US" dirty="0" err="1"/>
              <a:t>quunto</a:t>
            </a:r>
            <a:r>
              <a:rPr lang="en-US" dirty="0"/>
              <a:t> </a:t>
            </a:r>
            <a:r>
              <a:rPr lang="en-US" dirty="0" err="1"/>
              <a:t>blacere</a:t>
            </a:r>
            <a:r>
              <a:rPr lang="en-US" dirty="0"/>
              <a:t> </a:t>
            </a:r>
            <a:r>
              <a:rPr lang="en-US" dirty="0" err="1"/>
              <a:t>hendanis</a:t>
            </a:r>
            <a:r>
              <a:rPr lang="en-US" dirty="0"/>
              <a:t> dis </a:t>
            </a:r>
            <a:r>
              <a:rPr lang="en-US" dirty="0" err="1"/>
              <a:t>etur</a:t>
            </a:r>
            <a:r>
              <a:rPr lang="en-US" dirty="0"/>
              <a:t>, </a:t>
            </a:r>
            <a:r>
              <a:rPr lang="en-US" dirty="0" err="1"/>
              <a:t>te</a:t>
            </a:r>
            <a:r>
              <a:rPr lang="en-US" dirty="0"/>
              <a:t> </a:t>
            </a:r>
            <a:r>
              <a:rPr lang="en-US" dirty="0" err="1"/>
              <a:t>necto</a:t>
            </a:r>
            <a:r>
              <a:rPr lang="en-US" dirty="0"/>
              <a:t> </a:t>
            </a:r>
            <a:r>
              <a:rPr lang="en-US" dirty="0" err="1"/>
              <a:t>dolorem</a:t>
            </a:r>
            <a:r>
              <a:rPr lang="en-US" dirty="0"/>
              <a:t>. Pore </a:t>
            </a:r>
            <a:r>
              <a:rPr lang="en-US" dirty="0" err="1"/>
              <a:t>sitatur</a:t>
            </a:r>
            <a:r>
              <a:rPr lang="en-US" dirty="0"/>
              <a:t> </a:t>
            </a:r>
            <a:r>
              <a:rPr lang="en-US" dirty="0" err="1"/>
              <a:t>acepedi</a:t>
            </a:r>
            <a:r>
              <a:rPr lang="en-US" dirty="0"/>
              <a:t> to qui con </a:t>
            </a:r>
            <a:r>
              <a:rPr lang="en-US" dirty="0" err="1"/>
              <a:t>cus</a:t>
            </a:r>
            <a:r>
              <a:rPr lang="en-US" dirty="0"/>
              <a:t> </a:t>
            </a:r>
            <a:r>
              <a:rPr lang="en-US" dirty="0" err="1"/>
              <a:t>nonsequatus</a:t>
            </a:r>
            <a:r>
              <a:rPr lang="en-US" dirty="0"/>
              <a:t> </a:t>
            </a:r>
            <a:r>
              <a:rPr lang="en-US" dirty="0" err="1"/>
              <a:t>erenimus</a:t>
            </a:r>
            <a:r>
              <a:rPr lang="en-US" dirty="0"/>
              <a:t> </a:t>
            </a:r>
            <a:r>
              <a:rPr lang="en-US" dirty="0" err="1"/>
              <a:t>dolut</a:t>
            </a:r>
            <a:r>
              <a:rPr lang="en-US" dirty="0"/>
              <a:t> </a:t>
            </a:r>
            <a:r>
              <a:rPr lang="en-US" dirty="0" err="1"/>
              <a:t>asperfero</a:t>
            </a:r>
            <a:r>
              <a:rPr lang="en-US" dirty="0"/>
              <a:t> </a:t>
            </a:r>
            <a:r>
              <a:rPr lang="en-US" dirty="0" err="1"/>
              <a:t>quunt</a:t>
            </a:r>
            <a:r>
              <a:rPr lang="en-US" dirty="0"/>
              <a:t> </a:t>
            </a:r>
            <a:r>
              <a:rPr lang="en-US" dirty="0" err="1"/>
              <a:t>adiae</a:t>
            </a:r>
            <a:r>
              <a:rPr lang="en-US" dirty="0"/>
              <a:t>.</a:t>
            </a:r>
          </a:p>
        </p:txBody>
      </p:sp>
    </p:spTree>
    <p:extLst>
      <p:ext uri="{BB962C8B-B14F-4D97-AF65-F5344CB8AC3E}">
        <p14:creationId xmlns:p14="http://schemas.microsoft.com/office/powerpoint/2010/main" val="1201135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p:bg>
      <p:bgPr>
        <a:solidFill>
          <a:srgbClr val="000000"/>
        </a:solid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F0838508-0B8B-7342-9333-35F6840C29B4}"/>
              </a:ext>
            </a:extLst>
          </p:cNvPr>
          <p:cNvSpPr>
            <a:spLocks noGrp="1"/>
          </p:cNvSpPr>
          <p:nvPr>
            <p:ph type="body" sz="quarter" idx="13" hasCustomPrompt="1"/>
          </p:nvPr>
        </p:nvSpPr>
        <p:spPr>
          <a:xfrm>
            <a:off x="334637" y="290884"/>
            <a:ext cx="7323463" cy="914400"/>
          </a:xfrm>
          <a:prstGeom prst="rect">
            <a:avLst/>
          </a:prstGeom>
        </p:spPr>
        <p:txBody>
          <a:bodyPr anchor="t">
            <a:noAutofit/>
          </a:bodyPr>
          <a:lstStyle>
            <a:lvl1pPr>
              <a:defRPr sz="3600" b="0" i="0" spc="-50" baseline="0">
                <a:solidFill>
                  <a:srgbClr val="FF4035"/>
                </a:solidFill>
                <a:latin typeface="Helvetica Neue"/>
                <a:cs typeface="Helvetica Neue"/>
              </a:defRPr>
            </a:lvl1pPr>
          </a:lstStyle>
          <a:p>
            <a:pPr lvl="0"/>
            <a:r>
              <a:rPr lang="en-CA" dirty="0"/>
              <a:t>Heading</a:t>
            </a:r>
            <a:endParaRPr lang="en-US" dirty="0"/>
          </a:p>
        </p:txBody>
      </p:sp>
      <p:sp>
        <p:nvSpPr>
          <p:cNvPr id="8" name="Text Placeholder 15">
            <a:extLst>
              <a:ext uri="{FF2B5EF4-FFF2-40B4-BE49-F238E27FC236}">
                <a16:creationId xmlns:a16="http://schemas.microsoft.com/office/drawing/2014/main" id="{A5E3D872-2F10-764A-BC14-A2C6D0E1F2A9}"/>
              </a:ext>
            </a:extLst>
          </p:cNvPr>
          <p:cNvSpPr>
            <a:spLocks noGrp="1"/>
          </p:cNvSpPr>
          <p:nvPr>
            <p:ph type="body" sz="quarter" idx="14" hasCustomPrompt="1"/>
          </p:nvPr>
        </p:nvSpPr>
        <p:spPr>
          <a:xfrm>
            <a:off x="347511" y="1607096"/>
            <a:ext cx="11823481" cy="4320480"/>
          </a:xfrm>
          <a:prstGeom prst="rect">
            <a:avLst/>
          </a:prstGeom>
        </p:spPr>
        <p:txBody>
          <a:bodyPr vert="horz" anchor="t">
            <a:noAutofit/>
          </a:bodyPr>
          <a:lstStyle>
            <a:lvl1pPr marL="0" marR="0" indent="0" algn="l" defTabSz="692292" rtl="0" eaLnBrk="1" fontAlgn="auto" latinLnBrk="0" hangingPunct="1">
              <a:lnSpc>
                <a:spcPct val="110000"/>
              </a:lnSpc>
              <a:spcBef>
                <a:spcPts val="0"/>
              </a:spcBef>
              <a:spcAft>
                <a:spcPts val="0"/>
              </a:spcAft>
              <a:buClrTx/>
              <a:buSzTx/>
              <a:buFont typeface="Arial"/>
              <a:buNone/>
              <a:tabLst/>
              <a:defRPr sz="3600" b="0" i="0" spc="-50" baseline="0">
                <a:solidFill>
                  <a:srgbClr val="FF4035"/>
                </a:solidFill>
                <a:latin typeface="Helvetica Neue"/>
                <a:cs typeface="Regola Pro Book"/>
              </a:defRPr>
            </a:lvl1pPr>
          </a:lstStyle>
          <a:p>
            <a:r>
              <a:rPr lang="en-US" dirty="0"/>
              <a:t>Intro, </a:t>
            </a:r>
            <a:r>
              <a:rPr lang="en-US" dirty="0" err="1"/>
              <a:t>si</a:t>
            </a:r>
            <a:r>
              <a:rPr lang="en-US" dirty="0"/>
              <a:t> </a:t>
            </a:r>
            <a:r>
              <a:rPr lang="en-US" dirty="0" err="1"/>
              <a:t>ium</a:t>
            </a:r>
            <a:r>
              <a:rPr lang="en-US" dirty="0"/>
              <a:t> et quam, </a:t>
            </a:r>
            <a:r>
              <a:rPr lang="en-US" dirty="0" err="1"/>
              <a:t>conseque</a:t>
            </a:r>
            <a:r>
              <a:rPr lang="en-US" dirty="0"/>
              <a:t> </a:t>
            </a:r>
            <a:r>
              <a:rPr lang="en-US" dirty="0" err="1"/>
              <a:t>nonsequae</a:t>
            </a:r>
            <a:r>
              <a:rPr lang="en-US" dirty="0"/>
              <a:t>. Alias </a:t>
            </a:r>
            <a:r>
              <a:rPr lang="en-US" dirty="0" err="1"/>
              <a:t>eius</a:t>
            </a:r>
            <a:r>
              <a:rPr lang="en-US" dirty="0"/>
              <a:t> </a:t>
            </a:r>
            <a:r>
              <a:rPr lang="en-US" dirty="0" err="1"/>
              <a:t>etur</a:t>
            </a:r>
            <a:br>
              <a:rPr lang="en-US" dirty="0"/>
            </a:br>
            <a:r>
              <a:rPr lang="en-US" dirty="0"/>
              <a:t>sum </a:t>
            </a:r>
            <a:r>
              <a:rPr lang="en-US" dirty="0" err="1"/>
              <a:t>eiciaerrum</a:t>
            </a:r>
            <a:r>
              <a:rPr lang="en-US" dirty="0"/>
              <a:t>, </a:t>
            </a:r>
            <a:r>
              <a:rPr lang="en-US" dirty="0" err="1"/>
              <a:t>untest</a:t>
            </a:r>
            <a:r>
              <a:rPr lang="en-US" dirty="0"/>
              <a:t> </a:t>
            </a:r>
            <a:r>
              <a:rPr lang="en-US" dirty="0" err="1"/>
              <a:t>acerit</a:t>
            </a:r>
            <a:r>
              <a:rPr lang="en-US" dirty="0"/>
              <a:t> </a:t>
            </a:r>
            <a:r>
              <a:rPr lang="en-US" dirty="0" err="1"/>
              <a:t>vitist</a:t>
            </a:r>
            <a:r>
              <a:rPr lang="en-US" dirty="0"/>
              <a:t> qui re </a:t>
            </a:r>
            <a:r>
              <a:rPr lang="en-US" dirty="0" err="1"/>
              <a:t>vel</a:t>
            </a:r>
            <a:r>
              <a:rPr lang="en-US" dirty="0"/>
              <a:t> </a:t>
            </a:r>
            <a:r>
              <a:rPr lang="en-US" dirty="0" err="1"/>
              <a:t>ima</a:t>
            </a:r>
            <a:r>
              <a:rPr lang="en-US" dirty="0"/>
              <a:t> </a:t>
            </a:r>
            <a:r>
              <a:rPr lang="en-US" dirty="0" err="1"/>
              <a:t>voluptatur</a:t>
            </a:r>
            <a:br>
              <a:rPr lang="en-US" dirty="0"/>
            </a:br>
            <a:r>
              <a:rPr lang="en-US" dirty="0" err="1"/>
              <a:t>suntemp</a:t>
            </a:r>
            <a:r>
              <a:rPr lang="en-US" dirty="0"/>
              <a:t> </a:t>
            </a:r>
            <a:r>
              <a:rPr lang="en-US" dirty="0" err="1"/>
              <a:t>eribus</a:t>
            </a:r>
            <a:r>
              <a:rPr lang="en-US" dirty="0"/>
              <a:t>, sum </a:t>
            </a:r>
            <a:r>
              <a:rPr lang="en-US" dirty="0" err="1"/>
              <a:t>dunt</a:t>
            </a:r>
            <a:r>
              <a:rPr lang="en-US" dirty="0"/>
              <a:t>, </a:t>
            </a:r>
            <a:r>
              <a:rPr lang="en-US" dirty="0" err="1"/>
              <a:t>natur</a:t>
            </a:r>
            <a:r>
              <a:rPr lang="en-US" dirty="0"/>
              <a:t> </a:t>
            </a:r>
            <a:r>
              <a:rPr lang="en-US" dirty="0" err="1"/>
              <a:t>accum</a:t>
            </a:r>
            <a:r>
              <a:rPr lang="en-US" dirty="0"/>
              <a:t> </a:t>
            </a:r>
            <a:r>
              <a:rPr lang="en-US" dirty="0" err="1"/>
              <a:t>ilibus</a:t>
            </a:r>
            <a:r>
              <a:rPr lang="en-US" dirty="0"/>
              <a:t> </a:t>
            </a:r>
            <a:r>
              <a:rPr lang="en-US" dirty="0" err="1"/>
              <a:t>vellorporum</a:t>
            </a:r>
            <a:br>
              <a:rPr lang="en-US" dirty="0"/>
            </a:br>
            <a:r>
              <a:rPr lang="en-US" dirty="0" err="1"/>
              <a:t>intion</a:t>
            </a:r>
            <a:r>
              <a:rPr lang="en-US" dirty="0"/>
              <a:t> </a:t>
            </a:r>
            <a:r>
              <a:rPr lang="en-US" dirty="0" err="1"/>
              <a:t>consed</a:t>
            </a:r>
            <a:r>
              <a:rPr lang="en-US" dirty="0"/>
              <a:t> </a:t>
            </a:r>
            <a:r>
              <a:rPr lang="en-US" dirty="0" err="1"/>
              <a:t>etur</a:t>
            </a:r>
            <a:r>
              <a:rPr lang="en-US" dirty="0"/>
              <a:t>. </a:t>
            </a:r>
            <a:r>
              <a:rPr lang="en-US" dirty="0" err="1"/>
              <a:t>Atuscilibus</a:t>
            </a:r>
            <a:r>
              <a:rPr lang="en-US" dirty="0"/>
              <a:t> </a:t>
            </a:r>
            <a:r>
              <a:rPr lang="en-US" dirty="0" err="1"/>
              <a:t>estorpora</a:t>
            </a:r>
            <a:r>
              <a:rPr lang="en-US" dirty="0"/>
              <a:t> </a:t>
            </a:r>
            <a:r>
              <a:rPr lang="en-US" dirty="0" err="1"/>
              <a:t>voluptatur</a:t>
            </a:r>
            <a:r>
              <a:rPr lang="en-US" dirty="0"/>
              <a:t>, </a:t>
            </a:r>
            <a:r>
              <a:rPr lang="en-US" dirty="0" err="1"/>
              <a:t>expliqui</a:t>
            </a:r>
            <a:r>
              <a:rPr lang="en-US" dirty="0"/>
              <a:t> </a:t>
            </a:r>
            <a:r>
              <a:rPr lang="en-US" dirty="0" err="1"/>
              <a:t>doluptas</a:t>
            </a:r>
            <a:r>
              <a:rPr lang="en-US" dirty="0"/>
              <a:t> que </a:t>
            </a:r>
            <a:r>
              <a:rPr lang="en-US" dirty="0" err="1"/>
              <a:t>reribus</a:t>
            </a:r>
            <a:r>
              <a:rPr lang="en-US" dirty="0"/>
              <a:t> </a:t>
            </a:r>
            <a:r>
              <a:rPr lang="en-US" dirty="0" err="1"/>
              <a:t>earumqui</a:t>
            </a:r>
            <a:r>
              <a:rPr lang="en-US" dirty="0"/>
              <a:t> </a:t>
            </a:r>
            <a:r>
              <a:rPr lang="en-US" dirty="0" err="1"/>
              <a:t>odiscia</a:t>
            </a:r>
            <a:r>
              <a:rPr lang="en-US" dirty="0"/>
              <a:t> </a:t>
            </a:r>
            <a:r>
              <a:rPr lang="en-US" dirty="0" err="1"/>
              <a:t>volupta</a:t>
            </a:r>
            <a:r>
              <a:rPr lang="en-US" dirty="0"/>
              <a:t> </a:t>
            </a:r>
            <a:r>
              <a:rPr lang="en-US" dirty="0" err="1"/>
              <a:t>sundaeped</a:t>
            </a:r>
            <a:r>
              <a:rPr lang="en-US" dirty="0"/>
              <a:t> </a:t>
            </a:r>
            <a:r>
              <a:rPr lang="en-US" dirty="0" err="1"/>
              <a:t>quide</a:t>
            </a:r>
            <a:r>
              <a:rPr lang="en-US" dirty="0"/>
              <a:t> la a </a:t>
            </a:r>
            <a:r>
              <a:rPr lang="en-US" dirty="0" err="1"/>
              <a:t>volorporro</a:t>
            </a:r>
            <a:r>
              <a:rPr lang="en-US" dirty="0"/>
              <a:t> </a:t>
            </a:r>
            <a:r>
              <a:rPr lang="en-US" dirty="0" err="1"/>
              <a:t>illabo</a:t>
            </a:r>
            <a:r>
              <a:rPr lang="en-US" dirty="0"/>
              <a:t>.</a:t>
            </a:r>
          </a:p>
          <a:p>
            <a:endParaRPr lang="en-US" dirty="0"/>
          </a:p>
        </p:txBody>
      </p:sp>
      <p:pic>
        <p:nvPicPr>
          <p:cNvPr id="5" name="Picture 4" descr="WWR_ElectricRed-01.png">
            <a:extLst>
              <a:ext uri="{FF2B5EF4-FFF2-40B4-BE49-F238E27FC236}">
                <a16:creationId xmlns:a16="http://schemas.microsoft.com/office/drawing/2014/main" id="{4ACD7AA0-3291-994C-93BB-A4780875BB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82772" y="7454369"/>
            <a:ext cx="2016224" cy="703381"/>
          </a:xfrm>
          <a:prstGeom prst="rect">
            <a:avLst/>
          </a:prstGeom>
        </p:spPr>
      </p:pic>
    </p:spTree>
    <p:extLst>
      <p:ext uri="{BB962C8B-B14F-4D97-AF65-F5344CB8AC3E}">
        <p14:creationId xmlns:p14="http://schemas.microsoft.com/office/powerpoint/2010/main" val="3112200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ontent">
    <p:bg>
      <p:bgPr>
        <a:solidFill>
          <a:srgbClr val="EFEFEF"/>
        </a:solid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CC1BA5C0-B9B7-F94D-9D98-7B9381A8053C}"/>
              </a:ext>
            </a:extLst>
          </p:cNvPr>
          <p:cNvSpPr>
            <a:spLocks noGrp="1"/>
          </p:cNvSpPr>
          <p:nvPr>
            <p:ph type="body" sz="quarter" idx="13" hasCustomPrompt="1"/>
          </p:nvPr>
        </p:nvSpPr>
        <p:spPr>
          <a:xfrm>
            <a:off x="334637" y="290884"/>
            <a:ext cx="7323463" cy="914400"/>
          </a:xfrm>
          <a:prstGeom prst="rect">
            <a:avLst/>
          </a:prstGeom>
        </p:spPr>
        <p:txBody>
          <a:bodyPr anchor="t">
            <a:noAutofit/>
          </a:bodyPr>
          <a:lstStyle>
            <a:lvl1pPr>
              <a:defRPr sz="3600" b="0" i="0" spc="-50" baseline="0">
                <a:solidFill>
                  <a:srgbClr val="FF4035"/>
                </a:solidFill>
                <a:latin typeface="Helvetica Neue"/>
                <a:cs typeface="Helvetica Neue"/>
              </a:defRPr>
            </a:lvl1pPr>
          </a:lstStyle>
          <a:p>
            <a:pPr lvl="0"/>
            <a:r>
              <a:rPr lang="en-CA" dirty="0"/>
              <a:t>Heading</a:t>
            </a:r>
            <a:endParaRPr lang="en-US" dirty="0"/>
          </a:p>
        </p:txBody>
      </p:sp>
      <p:sp>
        <p:nvSpPr>
          <p:cNvPr id="8" name="Text Placeholder 15">
            <a:extLst>
              <a:ext uri="{FF2B5EF4-FFF2-40B4-BE49-F238E27FC236}">
                <a16:creationId xmlns:a16="http://schemas.microsoft.com/office/drawing/2014/main" id="{B7BB9F45-3BB3-B544-A2EE-D4DAB1BA434E}"/>
              </a:ext>
            </a:extLst>
          </p:cNvPr>
          <p:cNvSpPr>
            <a:spLocks noGrp="1"/>
          </p:cNvSpPr>
          <p:nvPr>
            <p:ph type="body" sz="quarter" idx="14" hasCustomPrompt="1"/>
          </p:nvPr>
        </p:nvSpPr>
        <p:spPr>
          <a:xfrm>
            <a:off x="347511" y="1607096"/>
            <a:ext cx="11823481" cy="4320480"/>
          </a:xfrm>
          <a:prstGeom prst="rect">
            <a:avLst/>
          </a:prstGeom>
        </p:spPr>
        <p:txBody>
          <a:bodyPr vert="horz" anchor="t">
            <a:noAutofit/>
          </a:bodyPr>
          <a:lstStyle>
            <a:lvl1pPr marL="0" marR="0" indent="0" algn="l" defTabSz="692292" rtl="0" eaLnBrk="1" fontAlgn="auto" latinLnBrk="0" hangingPunct="1">
              <a:lnSpc>
                <a:spcPct val="110000"/>
              </a:lnSpc>
              <a:spcBef>
                <a:spcPts val="0"/>
              </a:spcBef>
              <a:spcAft>
                <a:spcPts val="0"/>
              </a:spcAft>
              <a:buClrTx/>
              <a:buSzTx/>
              <a:buFont typeface="Arial"/>
              <a:buNone/>
              <a:tabLst/>
              <a:defRPr sz="3600" b="0" i="0" spc="-50" baseline="0">
                <a:solidFill>
                  <a:srgbClr val="FF4035"/>
                </a:solidFill>
                <a:latin typeface="Helvetica Neue"/>
                <a:cs typeface="Regola Pro Book"/>
              </a:defRPr>
            </a:lvl1pPr>
          </a:lstStyle>
          <a:p>
            <a:r>
              <a:rPr lang="en-US" dirty="0"/>
              <a:t>Intro, </a:t>
            </a:r>
            <a:r>
              <a:rPr lang="en-US" dirty="0" err="1"/>
              <a:t>si</a:t>
            </a:r>
            <a:r>
              <a:rPr lang="en-US" dirty="0"/>
              <a:t> </a:t>
            </a:r>
            <a:r>
              <a:rPr lang="en-US" dirty="0" err="1"/>
              <a:t>ium</a:t>
            </a:r>
            <a:r>
              <a:rPr lang="en-US" dirty="0"/>
              <a:t> et </a:t>
            </a:r>
            <a:r>
              <a:rPr lang="en-US" dirty="0" err="1"/>
              <a:t>quam</a:t>
            </a:r>
            <a:r>
              <a:rPr lang="en-US" dirty="0"/>
              <a:t>, </a:t>
            </a:r>
            <a:r>
              <a:rPr lang="en-US" dirty="0" err="1"/>
              <a:t>conseque</a:t>
            </a:r>
            <a:r>
              <a:rPr lang="en-US" dirty="0"/>
              <a:t> </a:t>
            </a:r>
            <a:r>
              <a:rPr lang="en-US" dirty="0" err="1"/>
              <a:t>nonsequae</a:t>
            </a:r>
            <a:r>
              <a:rPr lang="en-US" dirty="0"/>
              <a:t>. Alias </a:t>
            </a:r>
            <a:r>
              <a:rPr lang="en-US" dirty="0" err="1"/>
              <a:t>eius</a:t>
            </a:r>
            <a:r>
              <a:rPr lang="en-US" dirty="0"/>
              <a:t> </a:t>
            </a:r>
            <a:r>
              <a:rPr lang="en-US" dirty="0" err="1"/>
              <a:t>etur</a:t>
            </a:r>
            <a:br>
              <a:rPr lang="en-US" dirty="0"/>
            </a:br>
            <a:r>
              <a:rPr lang="en-US" dirty="0"/>
              <a:t>sum </a:t>
            </a:r>
            <a:r>
              <a:rPr lang="en-US" dirty="0" err="1"/>
              <a:t>eiciaerrum</a:t>
            </a:r>
            <a:r>
              <a:rPr lang="en-US" dirty="0"/>
              <a:t>, </a:t>
            </a:r>
            <a:r>
              <a:rPr lang="en-US" dirty="0" err="1"/>
              <a:t>untest</a:t>
            </a:r>
            <a:r>
              <a:rPr lang="en-US" dirty="0"/>
              <a:t> </a:t>
            </a:r>
            <a:r>
              <a:rPr lang="en-US" dirty="0" err="1"/>
              <a:t>acerit</a:t>
            </a:r>
            <a:r>
              <a:rPr lang="en-US" dirty="0"/>
              <a:t> </a:t>
            </a:r>
            <a:r>
              <a:rPr lang="en-US" dirty="0" err="1"/>
              <a:t>vitist</a:t>
            </a:r>
            <a:r>
              <a:rPr lang="en-US" dirty="0"/>
              <a:t> qui re </a:t>
            </a:r>
            <a:r>
              <a:rPr lang="en-US" dirty="0" err="1"/>
              <a:t>vel</a:t>
            </a:r>
            <a:r>
              <a:rPr lang="en-US" dirty="0"/>
              <a:t> </a:t>
            </a:r>
            <a:r>
              <a:rPr lang="en-US" dirty="0" err="1"/>
              <a:t>ima</a:t>
            </a:r>
            <a:r>
              <a:rPr lang="en-US" dirty="0"/>
              <a:t> </a:t>
            </a:r>
            <a:r>
              <a:rPr lang="en-US" dirty="0" err="1"/>
              <a:t>voluptatur</a:t>
            </a:r>
            <a:br>
              <a:rPr lang="en-US" dirty="0"/>
            </a:br>
            <a:r>
              <a:rPr lang="en-US" dirty="0" err="1"/>
              <a:t>suntemp</a:t>
            </a:r>
            <a:r>
              <a:rPr lang="en-US" dirty="0"/>
              <a:t> </a:t>
            </a:r>
            <a:r>
              <a:rPr lang="en-US" dirty="0" err="1"/>
              <a:t>eribus</a:t>
            </a:r>
            <a:r>
              <a:rPr lang="en-US" dirty="0"/>
              <a:t>, sum </a:t>
            </a:r>
            <a:r>
              <a:rPr lang="en-US" dirty="0" err="1"/>
              <a:t>dunt</a:t>
            </a:r>
            <a:r>
              <a:rPr lang="en-US" dirty="0"/>
              <a:t>, </a:t>
            </a:r>
            <a:r>
              <a:rPr lang="en-US" dirty="0" err="1"/>
              <a:t>natur</a:t>
            </a:r>
            <a:r>
              <a:rPr lang="en-US" dirty="0"/>
              <a:t> </a:t>
            </a:r>
            <a:r>
              <a:rPr lang="en-US" dirty="0" err="1"/>
              <a:t>accum</a:t>
            </a:r>
            <a:r>
              <a:rPr lang="en-US" dirty="0"/>
              <a:t> </a:t>
            </a:r>
            <a:r>
              <a:rPr lang="en-US" dirty="0" err="1"/>
              <a:t>ilibus</a:t>
            </a:r>
            <a:r>
              <a:rPr lang="en-US" dirty="0"/>
              <a:t> </a:t>
            </a:r>
            <a:r>
              <a:rPr lang="en-US" dirty="0" err="1"/>
              <a:t>vellorporum</a:t>
            </a:r>
            <a:br>
              <a:rPr lang="en-US" dirty="0"/>
            </a:br>
            <a:r>
              <a:rPr lang="en-US" dirty="0" err="1"/>
              <a:t>intion</a:t>
            </a:r>
            <a:r>
              <a:rPr lang="en-US" dirty="0"/>
              <a:t> </a:t>
            </a:r>
            <a:r>
              <a:rPr lang="en-US" dirty="0" err="1"/>
              <a:t>consed</a:t>
            </a:r>
            <a:r>
              <a:rPr lang="en-US" dirty="0"/>
              <a:t> </a:t>
            </a:r>
            <a:r>
              <a:rPr lang="en-US" dirty="0" err="1"/>
              <a:t>etur</a:t>
            </a:r>
            <a:r>
              <a:rPr lang="en-US" dirty="0"/>
              <a:t>. </a:t>
            </a:r>
            <a:r>
              <a:rPr lang="en-US" dirty="0" err="1"/>
              <a:t>Atuscilibus</a:t>
            </a:r>
            <a:r>
              <a:rPr lang="en-US" dirty="0"/>
              <a:t> </a:t>
            </a:r>
            <a:r>
              <a:rPr lang="en-US" dirty="0" err="1"/>
              <a:t>estorpora</a:t>
            </a:r>
            <a:r>
              <a:rPr lang="en-US" dirty="0"/>
              <a:t> </a:t>
            </a:r>
            <a:r>
              <a:rPr lang="en-US" dirty="0" err="1"/>
              <a:t>voluptatur</a:t>
            </a:r>
            <a:r>
              <a:rPr lang="en-US" dirty="0"/>
              <a:t>, </a:t>
            </a:r>
            <a:r>
              <a:rPr lang="en-US" dirty="0" err="1"/>
              <a:t>expliqui</a:t>
            </a:r>
            <a:r>
              <a:rPr lang="en-US" dirty="0"/>
              <a:t> </a:t>
            </a:r>
            <a:r>
              <a:rPr lang="en-US" dirty="0" err="1"/>
              <a:t>doluptas</a:t>
            </a:r>
            <a:r>
              <a:rPr lang="en-US" dirty="0"/>
              <a:t> que </a:t>
            </a:r>
            <a:r>
              <a:rPr lang="en-US" dirty="0" err="1"/>
              <a:t>reribus</a:t>
            </a:r>
            <a:r>
              <a:rPr lang="en-US" dirty="0"/>
              <a:t> </a:t>
            </a:r>
            <a:r>
              <a:rPr lang="en-US" dirty="0" err="1"/>
              <a:t>earumqui</a:t>
            </a:r>
            <a:r>
              <a:rPr lang="en-US" dirty="0"/>
              <a:t> </a:t>
            </a:r>
            <a:r>
              <a:rPr lang="en-US" dirty="0" err="1"/>
              <a:t>odiscia</a:t>
            </a:r>
            <a:r>
              <a:rPr lang="en-US" dirty="0"/>
              <a:t> </a:t>
            </a:r>
            <a:r>
              <a:rPr lang="en-US" dirty="0" err="1"/>
              <a:t>volupta</a:t>
            </a:r>
            <a:r>
              <a:rPr lang="en-US" dirty="0"/>
              <a:t> </a:t>
            </a:r>
            <a:r>
              <a:rPr lang="en-US" dirty="0" err="1"/>
              <a:t>sundaeped</a:t>
            </a:r>
            <a:r>
              <a:rPr lang="en-US" dirty="0"/>
              <a:t> </a:t>
            </a:r>
            <a:r>
              <a:rPr lang="en-US" dirty="0" err="1"/>
              <a:t>quide</a:t>
            </a:r>
            <a:r>
              <a:rPr lang="en-US" dirty="0"/>
              <a:t> la a </a:t>
            </a:r>
            <a:r>
              <a:rPr lang="en-US" dirty="0" err="1"/>
              <a:t>volorporro</a:t>
            </a:r>
            <a:r>
              <a:rPr lang="en-US" dirty="0"/>
              <a:t> </a:t>
            </a:r>
            <a:r>
              <a:rPr lang="en-US" dirty="0" err="1"/>
              <a:t>illabo</a:t>
            </a:r>
            <a:r>
              <a:rPr lang="en-US" dirty="0"/>
              <a:t>.</a:t>
            </a:r>
          </a:p>
        </p:txBody>
      </p:sp>
      <p:pic>
        <p:nvPicPr>
          <p:cNvPr id="5" name="Picture 4" descr="WWR_ElectricRed-01.png">
            <a:extLst>
              <a:ext uri="{FF2B5EF4-FFF2-40B4-BE49-F238E27FC236}">
                <a16:creationId xmlns:a16="http://schemas.microsoft.com/office/drawing/2014/main" id="{DF9E8455-A352-EB46-AD09-C61FFF7F88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82772" y="7454369"/>
            <a:ext cx="2016224" cy="703381"/>
          </a:xfrm>
          <a:prstGeom prst="rect">
            <a:avLst/>
          </a:prstGeom>
        </p:spPr>
      </p:pic>
    </p:spTree>
    <p:extLst>
      <p:ext uri="{BB962C8B-B14F-4D97-AF65-F5344CB8AC3E}">
        <p14:creationId xmlns:p14="http://schemas.microsoft.com/office/powerpoint/2010/main" val="2183920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Section Slide">
    <p:bg>
      <p:bgPr>
        <a:solidFill>
          <a:srgbClr val="000000"/>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
          <a:stretch>
            <a:fillRect/>
          </a:stretch>
        </p:blipFill>
        <p:spPr>
          <a:xfrm>
            <a:off x="0" y="-1"/>
            <a:ext cx="7442199" cy="8686799"/>
          </a:xfrm>
          <a:prstGeom prst="rect">
            <a:avLst/>
          </a:prstGeom>
        </p:spPr>
      </p:pic>
      <p:sp>
        <p:nvSpPr>
          <p:cNvPr id="29" name="Content Placeholder 2"/>
          <p:cNvSpPr>
            <a:spLocks noGrp="1"/>
          </p:cNvSpPr>
          <p:nvPr>
            <p:ph sz="quarter" idx="21" hasCustomPrompt="1"/>
          </p:nvPr>
        </p:nvSpPr>
        <p:spPr>
          <a:xfrm>
            <a:off x="0" y="0"/>
            <a:ext cx="7442199" cy="8686799"/>
          </a:xfrm>
          <a:prstGeom prst="rect">
            <a:avLst/>
          </a:prstGeom>
        </p:spPr>
        <p:txBody>
          <a:bodyPr anchor="ctr" anchorCtr="1">
            <a:normAutofit/>
          </a:bodyPr>
          <a:lstStyle>
            <a:lvl1pPr algn="ctr">
              <a:defRPr sz="4800" b="1" i="0">
                <a:solidFill>
                  <a:srgbClr val="000000"/>
                </a:solidFill>
                <a:latin typeface="Helvetica Neue"/>
                <a:cs typeface="Helvetica Neue"/>
              </a:defRPr>
            </a:lvl1pPr>
          </a:lstStyle>
          <a:p>
            <a:pPr lvl="0"/>
            <a:r>
              <a:rPr lang="en-US" dirty="0"/>
              <a:t>IMAGE</a:t>
            </a:r>
          </a:p>
        </p:txBody>
      </p:sp>
      <p:sp>
        <p:nvSpPr>
          <p:cNvPr id="10" name="Text Placeholder 2">
            <a:extLst>
              <a:ext uri="{FF2B5EF4-FFF2-40B4-BE49-F238E27FC236}">
                <a16:creationId xmlns:a16="http://schemas.microsoft.com/office/drawing/2014/main" id="{DCAB0CB7-43B1-9B44-A599-1EEA504B7C04}"/>
              </a:ext>
            </a:extLst>
          </p:cNvPr>
          <p:cNvSpPr>
            <a:spLocks noGrp="1"/>
          </p:cNvSpPr>
          <p:nvPr>
            <p:ph type="body" idx="1" hasCustomPrompt="1"/>
          </p:nvPr>
        </p:nvSpPr>
        <p:spPr>
          <a:xfrm>
            <a:off x="7788358" y="319154"/>
            <a:ext cx="7299242" cy="6856898"/>
          </a:xfrm>
          <a:prstGeom prst="rect">
            <a:avLst/>
          </a:prstGeom>
        </p:spPr>
        <p:txBody>
          <a:bodyPr vert="horz" wrap="none" anchor="t" anchorCtr="0">
            <a:noAutofit/>
          </a:bodyPr>
          <a:lstStyle>
            <a:lvl1pPr marL="0" indent="0" algn="l">
              <a:lnSpc>
                <a:spcPct val="90000"/>
              </a:lnSpc>
              <a:spcBef>
                <a:spcPts val="0"/>
              </a:spcBef>
              <a:spcAft>
                <a:spcPts val="0"/>
              </a:spcAft>
              <a:buNone/>
              <a:defRPr sz="6000" b="0" i="0" spc="-70">
                <a:solidFill>
                  <a:srgbClr val="FF4035"/>
                </a:solidFill>
                <a:latin typeface="Helvetica Neue"/>
                <a:cs typeface="Helvetica Neue"/>
              </a:defRPr>
            </a:lvl1pPr>
            <a:lvl2pPr marL="692292" indent="0">
              <a:buNone/>
              <a:defRPr sz="2700">
                <a:solidFill>
                  <a:schemeClr val="tx1">
                    <a:tint val="75000"/>
                  </a:schemeClr>
                </a:solidFill>
              </a:defRPr>
            </a:lvl2pPr>
            <a:lvl3pPr marL="1384584" indent="0">
              <a:buNone/>
              <a:defRPr sz="2400">
                <a:solidFill>
                  <a:schemeClr val="tx1">
                    <a:tint val="75000"/>
                  </a:schemeClr>
                </a:solidFill>
              </a:defRPr>
            </a:lvl3pPr>
            <a:lvl4pPr marL="2076877" indent="0">
              <a:buNone/>
              <a:defRPr sz="2100">
                <a:solidFill>
                  <a:schemeClr val="tx1">
                    <a:tint val="75000"/>
                  </a:schemeClr>
                </a:solidFill>
              </a:defRPr>
            </a:lvl4pPr>
            <a:lvl5pPr marL="2769169" indent="0">
              <a:buNone/>
              <a:defRPr sz="2100">
                <a:solidFill>
                  <a:schemeClr val="tx1">
                    <a:tint val="75000"/>
                  </a:schemeClr>
                </a:solidFill>
              </a:defRPr>
            </a:lvl5pPr>
            <a:lvl6pPr marL="3461461" indent="0">
              <a:buNone/>
              <a:defRPr sz="2100">
                <a:solidFill>
                  <a:schemeClr val="tx1">
                    <a:tint val="75000"/>
                  </a:schemeClr>
                </a:solidFill>
              </a:defRPr>
            </a:lvl6pPr>
            <a:lvl7pPr marL="4153753" indent="0">
              <a:buNone/>
              <a:defRPr sz="2100">
                <a:solidFill>
                  <a:schemeClr val="tx1">
                    <a:tint val="75000"/>
                  </a:schemeClr>
                </a:solidFill>
              </a:defRPr>
            </a:lvl7pPr>
            <a:lvl8pPr marL="4846046" indent="0">
              <a:buNone/>
              <a:defRPr sz="2100">
                <a:solidFill>
                  <a:schemeClr val="tx1">
                    <a:tint val="75000"/>
                  </a:schemeClr>
                </a:solidFill>
              </a:defRPr>
            </a:lvl8pPr>
            <a:lvl9pPr marL="5538338" indent="0">
              <a:buNone/>
              <a:defRPr sz="2100">
                <a:solidFill>
                  <a:schemeClr val="tx1">
                    <a:tint val="75000"/>
                  </a:schemeClr>
                </a:solidFill>
              </a:defRPr>
            </a:lvl9pPr>
          </a:lstStyle>
          <a:p>
            <a:pPr lvl="0"/>
            <a:r>
              <a:rPr lang="en-CA" dirty="0"/>
              <a:t>Section </a:t>
            </a:r>
            <a:r>
              <a:rPr lang="en-US" dirty="0"/>
              <a:t>Title</a:t>
            </a:r>
            <a:endParaRPr lang="en-CA" dirty="0"/>
          </a:p>
        </p:txBody>
      </p:sp>
      <p:sp>
        <p:nvSpPr>
          <p:cNvPr id="16" name="Content Placeholder 2">
            <a:extLst>
              <a:ext uri="{FF2B5EF4-FFF2-40B4-BE49-F238E27FC236}">
                <a16:creationId xmlns:a16="http://schemas.microsoft.com/office/drawing/2014/main" id="{93CBE9C9-59EA-DA43-AA05-ABC45808E5F5}"/>
              </a:ext>
            </a:extLst>
          </p:cNvPr>
          <p:cNvSpPr>
            <a:spLocks noGrp="1"/>
          </p:cNvSpPr>
          <p:nvPr>
            <p:ph sz="quarter" idx="19" hasCustomPrompt="1"/>
          </p:nvPr>
        </p:nvSpPr>
        <p:spPr>
          <a:xfrm>
            <a:off x="359803" y="7917489"/>
            <a:ext cx="7082396" cy="392545"/>
          </a:xfrm>
          <a:prstGeom prst="rect">
            <a:avLst/>
          </a:prstGeom>
        </p:spPr>
        <p:txBody>
          <a:bodyPr vert="horz"/>
          <a:lstStyle>
            <a:lvl1pPr>
              <a:defRPr sz="1300">
                <a:solidFill>
                  <a:srgbClr val="000000"/>
                </a:solidFill>
              </a:defRPr>
            </a:lvl1pPr>
          </a:lstStyle>
          <a:p>
            <a:r>
              <a:rPr lang="en-US" dirty="0"/>
              <a:t>Photograph: Athlete name / Photographer owner</a:t>
            </a:r>
          </a:p>
        </p:txBody>
      </p:sp>
      <p:pic>
        <p:nvPicPr>
          <p:cNvPr id="19" name="Picture 18" descr="WWR_ElectricRed-01.png">
            <a:extLst>
              <a:ext uri="{FF2B5EF4-FFF2-40B4-BE49-F238E27FC236}">
                <a16:creationId xmlns:a16="http://schemas.microsoft.com/office/drawing/2014/main" id="{39EEF0FC-6AE7-4344-BD88-E619102F17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2772" y="7454369"/>
            <a:ext cx="2016224" cy="703381"/>
          </a:xfrm>
          <a:prstGeom prst="rect">
            <a:avLst/>
          </a:prstGeom>
        </p:spPr>
      </p:pic>
    </p:spTree>
    <p:extLst>
      <p:ext uri="{BB962C8B-B14F-4D97-AF65-F5344CB8AC3E}">
        <p14:creationId xmlns:p14="http://schemas.microsoft.com/office/powerpoint/2010/main" val="668872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ection Slide">
    <p:bg>
      <p:bgPr>
        <a:solidFill>
          <a:srgbClr val="EBEBEB"/>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1"/>
            <a:ext cx="7442199" cy="8686799"/>
          </a:xfrm>
          <a:prstGeom prst="rect">
            <a:avLst/>
          </a:prstGeom>
        </p:spPr>
      </p:pic>
      <p:sp>
        <p:nvSpPr>
          <p:cNvPr id="16" name="Content Placeholder 2"/>
          <p:cNvSpPr>
            <a:spLocks noGrp="1"/>
          </p:cNvSpPr>
          <p:nvPr>
            <p:ph sz="quarter" idx="21" hasCustomPrompt="1"/>
          </p:nvPr>
        </p:nvSpPr>
        <p:spPr>
          <a:xfrm>
            <a:off x="0" y="0"/>
            <a:ext cx="7442200" cy="8686799"/>
          </a:xfrm>
          <a:prstGeom prst="rect">
            <a:avLst/>
          </a:prstGeom>
        </p:spPr>
        <p:txBody>
          <a:bodyPr anchor="ctr" anchorCtr="1">
            <a:normAutofit/>
          </a:bodyPr>
          <a:lstStyle>
            <a:lvl1pPr algn="ctr">
              <a:defRPr sz="4800" b="1" i="0">
                <a:solidFill>
                  <a:srgbClr val="000000"/>
                </a:solidFill>
                <a:latin typeface="Helvetica Neue"/>
                <a:cs typeface="Helvetica Neue"/>
              </a:defRPr>
            </a:lvl1pPr>
          </a:lstStyle>
          <a:p>
            <a:pPr lvl="0"/>
            <a:r>
              <a:rPr lang="en-US" dirty="0"/>
              <a:t>IMAGE</a:t>
            </a:r>
          </a:p>
        </p:txBody>
      </p:sp>
      <p:sp>
        <p:nvSpPr>
          <p:cNvPr id="8" name="Content Placeholder 2">
            <a:extLst>
              <a:ext uri="{FF2B5EF4-FFF2-40B4-BE49-F238E27FC236}">
                <a16:creationId xmlns:a16="http://schemas.microsoft.com/office/drawing/2014/main" id="{078172BF-309B-DA45-96E9-90D0D59AD75F}"/>
              </a:ext>
            </a:extLst>
          </p:cNvPr>
          <p:cNvSpPr>
            <a:spLocks noGrp="1"/>
          </p:cNvSpPr>
          <p:nvPr>
            <p:ph sz="quarter" idx="19" hasCustomPrompt="1"/>
          </p:nvPr>
        </p:nvSpPr>
        <p:spPr>
          <a:xfrm>
            <a:off x="359803" y="7917489"/>
            <a:ext cx="7082396" cy="392545"/>
          </a:xfrm>
          <a:prstGeom prst="rect">
            <a:avLst/>
          </a:prstGeom>
        </p:spPr>
        <p:txBody>
          <a:bodyPr vert="horz"/>
          <a:lstStyle>
            <a:lvl1pPr>
              <a:defRPr sz="1300">
                <a:solidFill>
                  <a:srgbClr val="000000"/>
                </a:solidFill>
              </a:defRPr>
            </a:lvl1pPr>
          </a:lstStyle>
          <a:p>
            <a:r>
              <a:rPr lang="en-US" dirty="0"/>
              <a:t>Photograph: Athlete name / Photographer owner</a:t>
            </a:r>
          </a:p>
        </p:txBody>
      </p:sp>
      <p:sp>
        <p:nvSpPr>
          <p:cNvPr id="14" name="Text Placeholder 2">
            <a:extLst>
              <a:ext uri="{FF2B5EF4-FFF2-40B4-BE49-F238E27FC236}">
                <a16:creationId xmlns:a16="http://schemas.microsoft.com/office/drawing/2014/main" id="{F31DD4D0-38CE-C64B-B8FD-0A4B943D332E}"/>
              </a:ext>
            </a:extLst>
          </p:cNvPr>
          <p:cNvSpPr>
            <a:spLocks noGrp="1"/>
          </p:cNvSpPr>
          <p:nvPr>
            <p:ph type="body" idx="1" hasCustomPrompt="1"/>
          </p:nvPr>
        </p:nvSpPr>
        <p:spPr>
          <a:xfrm>
            <a:off x="7788358" y="319154"/>
            <a:ext cx="7299242" cy="6856898"/>
          </a:xfrm>
          <a:prstGeom prst="rect">
            <a:avLst/>
          </a:prstGeom>
        </p:spPr>
        <p:txBody>
          <a:bodyPr vert="horz" wrap="none" anchor="t" anchorCtr="0">
            <a:noAutofit/>
          </a:bodyPr>
          <a:lstStyle>
            <a:lvl1pPr marL="0" indent="0" algn="l">
              <a:lnSpc>
                <a:spcPct val="90000"/>
              </a:lnSpc>
              <a:spcBef>
                <a:spcPts val="0"/>
              </a:spcBef>
              <a:spcAft>
                <a:spcPts val="0"/>
              </a:spcAft>
              <a:buNone/>
              <a:defRPr sz="6000" b="0" i="0" spc="-70">
                <a:solidFill>
                  <a:srgbClr val="FF4035"/>
                </a:solidFill>
                <a:latin typeface="Helvetica Neue"/>
                <a:cs typeface="Helvetica Neue"/>
              </a:defRPr>
            </a:lvl1pPr>
            <a:lvl2pPr marL="692292" indent="0">
              <a:buNone/>
              <a:defRPr sz="2700">
                <a:solidFill>
                  <a:schemeClr val="tx1">
                    <a:tint val="75000"/>
                  </a:schemeClr>
                </a:solidFill>
              </a:defRPr>
            </a:lvl2pPr>
            <a:lvl3pPr marL="1384584" indent="0">
              <a:buNone/>
              <a:defRPr sz="2400">
                <a:solidFill>
                  <a:schemeClr val="tx1">
                    <a:tint val="75000"/>
                  </a:schemeClr>
                </a:solidFill>
              </a:defRPr>
            </a:lvl3pPr>
            <a:lvl4pPr marL="2076877" indent="0">
              <a:buNone/>
              <a:defRPr sz="2100">
                <a:solidFill>
                  <a:schemeClr val="tx1">
                    <a:tint val="75000"/>
                  </a:schemeClr>
                </a:solidFill>
              </a:defRPr>
            </a:lvl4pPr>
            <a:lvl5pPr marL="2769169" indent="0">
              <a:buNone/>
              <a:defRPr sz="2100">
                <a:solidFill>
                  <a:schemeClr val="tx1">
                    <a:tint val="75000"/>
                  </a:schemeClr>
                </a:solidFill>
              </a:defRPr>
            </a:lvl5pPr>
            <a:lvl6pPr marL="3461461" indent="0">
              <a:buNone/>
              <a:defRPr sz="2100">
                <a:solidFill>
                  <a:schemeClr val="tx1">
                    <a:tint val="75000"/>
                  </a:schemeClr>
                </a:solidFill>
              </a:defRPr>
            </a:lvl6pPr>
            <a:lvl7pPr marL="4153753" indent="0">
              <a:buNone/>
              <a:defRPr sz="2100">
                <a:solidFill>
                  <a:schemeClr val="tx1">
                    <a:tint val="75000"/>
                  </a:schemeClr>
                </a:solidFill>
              </a:defRPr>
            </a:lvl7pPr>
            <a:lvl8pPr marL="4846046" indent="0">
              <a:buNone/>
              <a:defRPr sz="2100">
                <a:solidFill>
                  <a:schemeClr val="tx1">
                    <a:tint val="75000"/>
                  </a:schemeClr>
                </a:solidFill>
              </a:defRPr>
            </a:lvl8pPr>
            <a:lvl9pPr marL="5538338" indent="0">
              <a:buNone/>
              <a:defRPr sz="2100">
                <a:solidFill>
                  <a:schemeClr val="tx1">
                    <a:tint val="75000"/>
                  </a:schemeClr>
                </a:solidFill>
              </a:defRPr>
            </a:lvl9pPr>
          </a:lstStyle>
          <a:p>
            <a:pPr lvl="0"/>
            <a:r>
              <a:rPr lang="en-CA" dirty="0"/>
              <a:t>Section </a:t>
            </a:r>
            <a:r>
              <a:rPr lang="en-US" dirty="0"/>
              <a:t>Title</a:t>
            </a:r>
            <a:endParaRPr lang="en-CA" dirty="0"/>
          </a:p>
        </p:txBody>
      </p:sp>
      <p:pic>
        <p:nvPicPr>
          <p:cNvPr id="15" name="Picture 14" descr="WWR_ElectricRed-01.png">
            <a:extLst>
              <a:ext uri="{FF2B5EF4-FFF2-40B4-BE49-F238E27FC236}">
                <a16:creationId xmlns:a16="http://schemas.microsoft.com/office/drawing/2014/main" id="{0AC21AFF-0E20-ED44-BFF2-2DD279E774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2772" y="7454369"/>
            <a:ext cx="2016224" cy="703381"/>
          </a:xfrm>
          <a:prstGeom prst="rect">
            <a:avLst/>
          </a:prstGeom>
        </p:spPr>
      </p:pic>
    </p:spTree>
    <p:extLst>
      <p:ext uri="{BB962C8B-B14F-4D97-AF65-F5344CB8AC3E}">
        <p14:creationId xmlns:p14="http://schemas.microsoft.com/office/powerpoint/2010/main" val="3423997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Section Slide">
    <p:bg>
      <p:bgPr>
        <a:solidFill>
          <a:srgbClr val="FF4035"/>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stretch>
            <a:fillRect/>
          </a:stretch>
        </p:blipFill>
        <p:spPr>
          <a:xfrm>
            <a:off x="0" y="-1"/>
            <a:ext cx="7442199" cy="8686799"/>
          </a:xfrm>
          <a:prstGeom prst="rect">
            <a:avLst/>
          </a:prstGeom>
        </p:spPr>
      </p:pic>
      <p:sp>
        <p:nvSpPr>
          <p:cNvPr id="18" name="Content Placeholder 2"/>
          <p:cNvSpPr>
            <a:spLocks noGrp="1"/>
          </p:cNvSpPr>
          <p:nvPr>
            <p:ph sz="quarter" idx="21" hasCustomPrompt="1"/>
          </p:nvPr>
        </p:nvSpPr>
        <p:spPr>
          <a:xfrm>
            <a:off x="0" y="0"/>
            <a:ext cx="7442200" cy="8686799"/>
          </a:xfrm>
          <a:prstGeom prst="rect">
            <a:avLst/>
          </a:prstGeom>
        </p:spPr>
        <p:txBody>
          <a:bodyPr anchor="ctr" anchorCtr="1">
            <a:normAutofit/>
          </a:bodyPr>
          <a:lstStyle>
            <a:lvl1pPr algn="ctr">
              <a:defRPr sz="4800" b="1" i="0">
                <a:solidFill>
                  <a:srgbClr val="000000"/>
                </a:solidFill>
                <a:latin typeface="Helvetica Neue"/>
                <a:cs typeface="Helvetica Neue"/>
              </a:defRPr>
            </a:lvl1pPr>
          </a:lstStyle>
          <a:p>
            <a:pPr lvl="0"/>
            <a:r>
              <a:rPr lang="en-US" dirty="0"/>
              <a:t>IMAGE</a:t>
            </a:r>
          </a:p>
        </p:txBody>
      </p:sp>
      <p:sp>
        <p:nvSpPr>
          <p:cNvPr id="9" name="Content Placeholder 2">
            <a:extLst>
              <a:ext uri="{FF2B5EF4-FFF2-40B4-BE49-F238E27FC236}">
                <a16:creationId xmlns:a16="http://schemas.microsoft.com/office/drawing/2014/main" id="{7212C531-8E16-3349-AD10-54DCCF89F0A3}"/>
              </a:ext>
            </a:extLst>
          </p:cNvPr>
          <p:cNvSpPr>
            <a:spLocks noGrp="1"/>
          </p:cNvSpPr>
          <p:nvPr>
            <p:ph sz="quarter" idx="19" hasCustomPrompt="1"/>
          </p:nvPr>
        </p:nvSpPr>
        <p:spPr>
          <a:xfrm>
            <a:off x="359803" y="7917489"/>
            <a:ext cx="7082396" cy="392545"/>
          </a:xfrm>
          <a:prstGeom prst="rect">
            <a:avLst/>
          </a:prstGeom>
        </p:spPr>
        <p:txBody>
          <a:bodyPr vert="horz"/>
          <a:lstStyle>
            <a:lvl1pPr>
              <a:defRPr sz="1300">
                <a:solidFill>
                  <a:srgbClr val="000000"/>
                </a:solidFill>
              </a:defRPr>
            </a:lvl1pPr>
          </a:lstStyle>
          <a:p>
            <a:r>
              <a:rPr lang="en-US" dirty="0"/>
              <a:t>Photograph: Athlete name / Photographer owner</a:t>
            </a:r>
          </a:p>
        </p:txBody>
      </p:sp>
      <p:pic>
        <p:nvPicPr>
          <p:cNvPr id="10" name="Picture 9">
            <a:extLst>
              <a:ext uri="{FF2B5EF4-FFF2-40B4-BE49-F238E27FC236}">
                <a16:creationId xmlns:a16="http://schemas.microsoft.com/office/drawing/2014/main" id="{FD2E9D48-3D81-D844-909E-2ADCD8CF7B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5064" y="7452360"/>
            <a:ext cx="2016224" cy="702078"/>
          </a:xfrm>
          <a:prstGeom prst="rect">
            <a:avLst/>
          </a:prstGeom>
        </p:spPr>
      </p:pic>
      <p:sp>
        <p:nvSpPr>
          <p:cNvPr id="15" name="Text Placeholder 2">
            <a:extLst>
              <a:ext uri="{FF2B5EF4-FFF2-40B4-BE49-F238E27FC236}">
                <a16:creationId xmlns:a16="http://schemas.microsoft.com/office/drawing/2014/main" id="{030EE8F7-EE40-8748-8A3B-1338A8B64798}"/>
              </a:ext>
            </a:extLst>
          </p:cNvPr>
          <p:cNvSpPr>
            <a:spLocks noGrp="1"/>
          </p:cNvSpPr>
          <p:nvPr>
            <p:ph type="body" idx="1" hasCustomPrompt="1"/>
          </p:nvPr>
        </p:nvSpPr>
        <p:spPr>
          <a:xfrm>
            <a:off x="7788358" y="319154"/>
            <a:ext cx="7299242" cy="6856898"/>
          </a:xfrm>
          <a:prstGeom prst="rect">
            <a:avLst/>
          </a:prstGeom>
        </p:spPr>
        <p:txBody>
          <a:bodyPr vert="horz" wrap="none" anchor="t" anchorCtr="0">
            <a:noAutofit/>
          </a:bodyPr>
          <a:lstStyle>
            <a:lvl1pPr marL="0" indent="0" algn="l">
              <a:lnSpc>
                <a:spcPct val="90000"/>
              </a:lnSpc>
              <a:spcBef>
                <a:spcPts val="0"/>
              </a:spcBef>
              <a:spcAft>
                <a:spcPts val="0"/>
              </a:spcAft>
              <a:buNone/>
              <a:defRPr sz="6000" b="0" i="0" spc="-70">
                <a:solidFill>
                  <a:srgbClr val="000000"/>
                </a:solidFill>
                <a:latin typeface="Helvetica Neue"/>
                <a:cs typeface="Helvetica Neue"/>
              </a:defRPr>
            </a:lvl1pPr>
            <a:lvl2pPr marL="692292" indent="0">
              <a:buNone/>
              <a:defRPr sz="2700">
                <a:solidFill>
                  <a:schemeClr val="tx1">
                    <a:tint val="75000"/>
                  </a:schemeClr>
                </a:solidFill>
              </a:defRPr>
            </a:lvl2pPr>
            <a:lvl3pPr marL="1384584" indent="0">
              <a:buNone/>
              <a:defRPr sz="2400">
                <a:solidFill>
                  <a:schemeClr val="tx1">
                    <a:tint val="75000"/>
                  </a:schemeClr>
                </a:solidFill>
              </a:defRPr>
            </a:lvl3pPr>
            <a:lvl4pPr marL="2076877" indent="0">
              <a:buNone/>
              <a:defRPr sz="2100">
                <a:solidFill>
                  <a:schemeClr val="tx1">
                    <a:tint val="75000"/>
                  </a:schemeClr>
                </a:solidFill>
              </a:defRPr>
            </a:lvl4pPr>
            <a:lvl5pPr marL="2769169" indent="0">
              <a:buNone/>
              <a:defRPr sz="2100">
                <a:solidFill>
                  <a:schemeClr val="tx1">
                    <a:tint val="75000"/>
                  </a:schemeClr>
                </a:solidFill>
              </a:defRPr>
            </a:lvl5pPr>
            <a:lvl6pPr marL="3461461" indent="0">
              <a:buNone/>
              <a:defRPr sz="2100">
                <a:solidFill>
                  <a:schemeClr val="tx1">
                    <a:tint val="75000"/>
                  </a:schemeClr>
                </a:solidFill>
              </a:defRPr>
            </a:lvl6pPr>
            <a:lvl7pPr marL="4153753" indent="0">
              <a:buNone/>
              <a:defRPr sz="2100">
                <a:solidFill>
                  <a:schemeClr val="tx1">
                    <a:tint val="75000"/>
                  </a:schemeClr>
                </a:solidFill>
              </a:defRPr>
            </a:lvl7pPr>
            <a:lvl8pPr marL="4846046" indent="0">
              <a:buNone/>
              <a:defRPr sz="2100">
                <a:solidFill>
                  <a:schemeClr val="tx1">
                    <a:tint val="75000"/>
                  </a:schemeClr>
                </a:solidFill>
              </a:defRPr>
            </a:lvl8pPr>
            <a:lvl9pPr marL="5538338" indent="0">
              <a:buNone/>
              <a:defRPr sz="2100">
                <a:solidFill>
                  <a:schemeClr val="tx1">
                    <a:tint val="75000"/>
                  </a:schemeClr>
                </a:solidFill>
              </a:defRPr>
            </a:lvl9pPr>
          </a:lstStyle>
          <a:p>
            <a:pPr lvl="0"/>
            <a:r>
              <a:rPr lang="en-CA" dirty="0"/>
              <a:t>Section </a:t>
            </a:r>
            <a:r>
              <a:rPr lang="en-US" dirty="0"/>
              <a:t>Title</a:t>
            </a:r>
            <a:endParaRPr lang="en-CA" dirty="0"/>
          </a:p>
        </p:txBody>
      </p:sp>
    </p:spTree>
    <p:extLst>
      <p:ext uri="{BB962C8B-B14F-4D97-AF65-F5344CB8AC3E}">
        <p14:creationId xmlns:p14="http://schemas.microsoft.com/office/powerpoint/2010/main" val="2518754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Section Slide">
    <p:bg>
      <p:bgPr>
        <a:solidFill>
          <a:srgbClr val="EFEFEF"/>
        </a:solidFill>
        <a:effectLst/>
      </p:bgPr>
    </p:bg>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07DB9B98-BD0E-B148-9AE5-98A397453B45}"/>
              </a:ext>
            </a:extLst>
          </p:cNvPr>
          <p:cNvSpPr>
            <a:spLocks noGrp="1"/>
          </p:cNvSpPr>
          <p:nvPr>
            <p:ph type="body" idx="1" hasCustomPrompt="1"/>
          </p:nvPr>
        </p:nvSpPr>
        <p:spPr>
          <a:xfrm>
            <a:off x="331333" y="319154"/>
            <a:ext cx="7296606" cy="6856898"/>
          </a:xfrm>
          <a:prstGeom prst="rect">
            <a:avLst/>
          </a:prstGeom>
        </p:spPr>
        <p:txBody>
          <a:bodyPr vert="horz" wrap="none" anchor="t" anchorCtr="0">
            <a:noAutofit/>
          </a:bodyPr>
          <a:lstStyle>
            <a:lvl1pPr marL="0" indent="0" algn="l">
              <a:lnSpc>
                <a:spcPct val="90000"/>
              </a:lnSpc>
              <a:spcBef>
                <a:spcPts val="0"/>
              </a:spcBef>
              <a:spcAft>
                <a:spcPts val="0"/>
              </a:spcAft>
              <a:buNone/>
              <a:defRPr sz="6000" b="0" i="0" spc="-70">
                <a:solidFill>
                  <a:srgbClr val="000000"/>
                </a:solidFill>
                <a:latin typeface="Helvetica Neue"/>
                <a:cs typeface="Helvetica Neue"/>
              </a:defRPr>
            </a:lvl1pPr>
            <a:lvl2pPr marL="692292" indent="0">
              <a:buNone/>
              <a:defRPr sz="2700">
                <a:solidFill>
                  <a:schemeClr val="tx1">
                    <a:tint val="75000"/>
                  </a:schemeClr>
                </a:solidFill>
              </a:defRPr>
            </a:lvl2pPr>
            <a:lvl3pPr marL="1384584" indent="0">
              <a:buNone/>
              <a:defRPr sz="2400">
                <a:solidFill>
                  <a:schemeClr val="tx1">
                    <a:tint val="75000"/>
                  </a:schemeClr>
                </a:solidFill>
              </a:defRPr>
            </a:lvl3pPr>
            <a:lvl4pPr marL="2076877" indent="0">
              <a:buNone/>
              <a:defRPr sz="2100">
                <a:solidFill>
                  <a:schemeClr val="tx1">
                    <a:tint val="75000"/>
                  </a:schemeClr>
                </a:solidFill>
              </a:defRPr>
            </a:lvl4pPr>
            <a:lvl5pPr marL="2769169" indent="0">
              <a:buNone/>
              <a:defRPr sz="2100">
                <a:solidFill>
                  <a:schemeClr val="tx1">
                    <a:tint val="75000"/>
                  </a:schemeClr>
                </a:solidFill>
              </a:defRPr>
            </a:lvl5pPr>
            <a:lvl6pPr marL="3461461" indent="0">
              <a:buNone/>
              <a:defRPr sz="2100">
                <a:solidFill>
                  <a:schemeClr val="tx1">
                    <a:tint val="75000"/>
                  </a:schemeClr>
                </a:solidFill>
              </a:defRPr>
            </a:lvl6pPr>
            <a:lvl7pPr marL="4153753" indent="0">
              <a:buNone/>
              <a:defRPr sz="2100">
                <a:solidFill>
                  <a:schemeClr val="tx1">
                    <a:tint val="75000"/>
                  </a:schemeClr>
                </a:solidFill>
              </a:defRPr>
            </a:lvl7pPr>
            <a:lvl8pPr marL="4846046" indent="0">
              <a:buNone/>
              <a:defRPr sz="2100">
                <a:solidFill>
                  <a:schemeClr val="tx1">
                    <a:tint val="75000"/>
                  </a:schemeClr>
                </a:solidFill>
              </a:defRPr>
            </a:lvl8pPr>
            <a:lvl9pPr marL="5538338" indent="0">
              <a:buNone/>
              <a:defRPr sz="2100">
                <a:solidFill>
                  <a:schemeClr val="tx1">
                    <a:tint val="75000"/>
                  </a:schemeClr>
                </a:solidFill>
              </a:defRPr>
            </a:lvl9pPr>
          </a:lstStyle>
          <a:p>
            <a:pPr lvl="0"/>
            <a:r>
              <a:rPr lang="en-CA" dirty="0"/>
              <a:t>Section </a:t>
            </a:r>
            <a:r>
              <a:rPr lang="en-US" dirty="0"/>
              <a:t>Title</a:t>
            </a:r>
            <a:endParaRPr lang="en-CA" dirty="0"/>
          </a:p>
        </p:txBody>
      </p:sp>
      <p:pic>
        <p:nvPicPr>
          <p:cNvPr id="14" name="Picture 13">
            <a:extLst>
              <a:ext uri="{FF2B5EF4-FFF2-40B4-BE49-F238E27FC236}">
                <a16:creationId xmlns:a16="http://schemas.microsoft.com/office/drawing/2014/main" id="{D77948D5-7E8D-B84B-9D08-546538E2BB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85064" y="7452360"/>
            <a:ext cx="2016224" cy="702078"/>
          </a:xfrm>
          <a:prstGeom prst="rect">
            <a:avLst/>
          </a:prstGeom>
        </p:spPr>
      </p:pic>
      <p:sp>
        <p:nvSpPr>
          <p:cNvPr id="8" name="Text Placeholder 7">
            <a:extLst>
              <a:ext uri="{FF2B5EF4-FFF2-40B4-BE49-F238E27FC236}">
                <a16:creationId xmlns:a16="http://schemas.microsoft.com/office/drawing/2014/main" id="{F90D9486-0BC5-604C-90F9-C8948012103A}"/>
              </a:ext>
            </a:extLst>
          </p:cNvPr>
          <p:cNvSpPr>
            <a:spLocks noGrp="1"/>
          </p:cNvSpPr>
          <p:nvPr>
            <p:ph type="body" sz="quarter" idx="10" hasCustomPrompt="1"/>
          </p:nvPr>
        </p:nvSpPr>
        <p:spPr>
          <a:xfrm>
            <a:off x="7792278" y="333397"/>
            <a:ext cx="7295322" cy="6817255"/>
          </a:xfrm>
          <a:prstGeom prst="rect">
            <a:avLst/>
          </a:prstGeom>
        </p:spPr>
        <p:txBody>
          <a:bodyPr anchor="t">
            <a:noAutofit/>
          </a:bodyPr>
          <a:lstStyle>
            <a:lvl1pPr>
              <a:lnSpc>
                <a:spcPct val="110000"/>
              </a:lnSpc>
              <a:spcBef>
                <a:spcPts val="0"/>
              </a:spcBef>
              <a:defRPr sz="2200" b="0" i="0" kern="1200" spc="0" baseline="0">
                <a:solidFill>
                  <a:srgbClr val="000000"/>
                </a:solidFill>
                <a:latin typeface="Helvetica Neue"/>
                <a:cs typeface="Helvetica Neue"/>
              </a:defRPr>
            </a:lvl1pPr>
          </a:lstStyle>
          <a:p>
            <a:r>
              <a:rPr lang="en-US" dirty="0"/>
              <a:t>Body copy. Ma </a:t>
            </a:r>
            <a:r>
              <a:rPr lang="en-US" dirty="0" err="1"/>
              <a:t>quunto</a:t>
            </a:r>
            <a:r>
              <a:rPr lang="en-US" dirty="0"/>
              <a:t> </a:t>
            </a:r>
            <a:r>
              <a:rPr lang="en-US" dirty="0" err="1"/>
              <a:t>blacere</a:t>
            </a:r>
            <a:r>
              <a:rPr lang="en-US" dirty="0"/>
              <a:t> </a:t>
            </a:r>
            <a:r>
              <a:rPr lang="en-US" dirty="0" err="1"/>
              <a:t>hendanis</a:t>
            </a:r>
            <a:r>
              <a:rPr lang="en-US" dirty="0"/>
              <a:t> dis </a:t>
            </a:r>
            <a:r>
              <a:rPr lang="en-US" dirty="0" err="1"/>
              <a:t>etur</a:t>
            </a:r>
            <a:r>
              <a:rPr lang="en-US" dirty="0"/>
              <a:t>, </a:t>
            </a:r>
            <a:r>
              <a:rPr lang="en-US" dirty="0" err="1"/>
              <a:t>te</a:t>
            </a:r>
            <a:r>
              <a:rPr lang="en-US" dirty="0"/>
              <a:t> </a:t>
            </a:r>
            <a:r>
              <a:rPr lang="en-US" dirty="0" err="1"/>
              <a:t>necto</a:t>
            </a:r>
            <a:r>
              <a:rPr lang="en-US" dirty="0"/>
              <a:t> </a:t>
            </a:r>
            <a:r>
              <a:rPr lang="en-US" dirty="0" err="1"/>
              <a:t>dolorem</a:t>
            </a:r>
            <a:r>
              <a:rPr lang="en-US" dirty="0"/>
              <a:t>. Pore </a:t>
            </a:r>
            <a:r>
              <a:rPr lang="en-US" dirty="0" err="1"/>
              <a:t>sitatur</a:t>
            </a:r>
            <a:r>
              <a:rPr lang="en-US" dirty="0"/>
              <a:t> </a:t>
            </a:r>
            <a:r>
              <a:rPr lang="en-US" dirty="0" err="1"/>
              <a:t>acepedi</a:t>
            </a:r>
            <a:r>
              <a:rPr lang="en-US" dirty="0"/>
              <a:t> to qui con </a:t>
            </a:r>
            <a:r>
              <a:rPr lang="en-US" dirty="0" err="1"/>
              <a:t>cus</a:t>
            </a:r>
            <a:r>
              <a:rPr lang="en-US" dirty="0"/>
              <a:t> </a:t>
            </a:r>
            <a:r>
              <a:rPr lang="en-US" dirty="0" err="1"/>
              <a:t>nonsequatus</a:t>
            </a:r>
            <a:r>
              <a:rPr lang="en-US" dirty="0"/>
              <a:t> </a:t>
            </a:r>
            <a:r>
              <a:rPr lang="en-US" dirty="0" err="1"/>
              <a:t>erenimus</a:t>
            </a:r>
            <a:r>
              <a:rPr lang="en-US" dirty="0"/>
              <a:t> </a:t>
            </a:r>
            <a:r>
              <a:rPr lang="en-US" dirty="0" err="1"/>
              <a:t>dolut</a:t>
            </a:r>
            <a:r>
              <a:rPr lang="en-US" dirty="0"/>
              <a:t> </a:t>
            </a:r>
            <a:r>
              <a:rPr lang="en-US" dirty="0" err="1"/>
              <a:t>asperfero</a:t>
            </a:r>
            <a:r>
              <a:rPr lang="en-US" dirty="0"/>
              <a:t> </a:t>
            </a:r>
            <a:r>
              <a:rPr lang="en-US" dirty="0" err="1"/>
              <a:t>quunt</a:t>
            </a:r>
            <a:r>
              <a:rPr lang="en-US" dirty="0"/>
              <a:t> </a:t>
            </a:r>
            <a:r>
              <a:rPr lang="en-US" dirty="0" err="1"/>
              <a:t>adiae</a:t>
            </a:r>
            <a:r>
              <a:rPr lang="en-US" dirty="0"/>
              <a:t>.</a:t>
            </a:r>
          </a:p>
        </p:txBody>
      </p:sp>
    </p:spTree>
    <p:extLst>
      <p:ext uri="{BB962C8B-B14F-4D97-AF65-F5344CB8AC3E}">
        <p14:creationId xmlns:p14="http://schemas.microsoft.com/office/powerpoint/2010/main" val="1155586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Section Slide">
    <p:bg>
      <p:bgPr>
        <a:solidFill>
          <a:srgbClr val="EBEBEB"/>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stretch>
            <a:fillRect/>
          </a:stretch>
        </p:blipFill>
        <p:spPr>
          <a:xfrm>
            <a:off x="0" y="-1"/>
            <a:ext cx="7442199" cy="8686799"/>
          </a:xfrm>
          <a:prstGeom prst="rect">
            <a:avLst/>
          </a:prstGeom>
        </p:spPr>
      </p:pic>
      <p:sp>
        <p:nvSpPr>
          <p:cNvPr id="18" name="Content Placeholder 2"/>
          <p:cNvSpPr>
            <a:spLocks noGrp="1"/>
          </p:cNvSpPr>
          <p:nvPr>
            <p:ph sz="quarter" idx="21" hasCustomPrompt="1"/>
          </p:nvPr>
        </p:nvSpPr>
        <p:spPr>
          <a:xfrm>
            <a:off x="0" y="0"/>
            <a:ext cx="7442200" cy="8686799"/>
          </a:xfrm>
          <a:prstGeom prst="rect">
            <a:avLst/>
          </a:prstGeom>
        </p:spPr>
        <p:txBody>
          <a:bodyPr anchor="ctr" anchorCtr="1">
            <a:normAutofit/>
          </a:bodyPr>
          <a:lstStyle>
            <a:lvl1pPr algn="ctr">
              <a:defRPr sz="4800" b="1" i="0">
                <a:solidFill>
                  <a:srgbClr val="000000"/>
                </a:solidFill>
                <a:latin typeface="Helvetica Neue"/>
                <a:cs typeface="Helvetica Neue"/>
              </a:defRPr>
            </a:lvl1pPr>
          </a:lstStyle>
          <a:p>
            <a:pPr lvl="0"/>
            <a:r>
              <a:rPr lang="en-US" dirty="0"/>
              <a:t>IMAGE</a:t>
            </a:r>
          </a:p>
        </p:txBody>
      </p:sp>
      <p:sp>
        <p:nvSpPr>
          <p:cNvPr id="8" name="Content Placeholder 2">
            <a:extLst>
              <a:ext uri="{FF2B5EF4-FFF2-40B4-BE49-F238E27FC236}">
                <a16:creationId xmlns:a16="http://schemas.microsoft.com/office/drawing/2014/main" id="{ECCEE1BD-4B6F-7642-951A-9D5B56E02794}"/>
              </a:ext>
            </a:extLst>
          </p:cNvPr>
          <p:cNvSpPr>
            <a:spLocks noGrp="1"/>
          </p:cNvSpPr>
          <p:nvPr>
            <p:ph sz="quarter" idx="19" hasCustomPrompt="1"/>
          </p:nvPr>
        </p:nvSpPr>
        <p:spPr>
          <a:xfrm>
            <a:off x="359803" y="7917489"/>
            <a:ext cx="7082396" cy="392545"/>
          </a:xfrm>
          <a:prstGeom prst="rect">
            <a:avLst/>
          </a:prstGeom>
        </p:spPr>
        <p:txBody>
          <a:bodyPr vert="horz"/>
          <a:lstStyle>
            <a:lvl1pPr>
              <a:defRPr sz="1300">
                <a:solidFill>
                  <a:srgbClr val="000000"/>
                </a:solidFill>
              </a:defRPr>
            </a:lvl1pPr>
          </a:lstStyle>
          <a:p>
            <a:r>
              <a:rPr lang="en-US" dirty="0"/>
              <a:t>Photograph: Athlete name / Photographer owner</a:t>
            </a:r>
          </a:p>
        </p:txBody>
      </p:sp>
      <p:pic>
        <p:nvPicPr>
          <p:cNvPr id="9" name="Picture 8">
            <a:extLst>
              <a:ext uri="{FF2B5EF4-FFF2-40B4-BE49-F238E27FC236}">
                <a16:creationId xmlns:a16="http://schemas.microsoft.com/office/drawing/2014/main" id="{44CC181B-CCE8-1C4B-9AE0-333E956BFCA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5064" y="7452360"/>
            <a:ext cx="2016224" cy="702078"/>
          </a:xfrm>
          <a:prstGeom prst="rect">
            <a:avLst/>
          </a:prstGeom>
        </p:spPr>
      </p:pic>
      <p:sp>
        <p:nvSpPr>
          <p:cNvPr id="15" name="Text Placeholder 2">
            <a:extLst>
              <a:ext uri="{FF2B5EF4-FFF2-40B4-BE49-F238E27FC236}">
                <a16:creationId xmlns:a16="http://schemas.microsoft.com/office/drawing/2014/main" id="{9142FBAD-27A4-1C49-AA05-6390A62BBB7A}"/>
              </a:ext>
            </a:extLst>
          </p:cNvPr>
          <p:cNvSpPr>
            <a:spLocks noGrp="1"/>
          </p:cNvSpPr>
          <p:nvPr>
            <p:ph type="body" idx="1" hasCustomPrompt="1"/>
          </p:nvPr>
        </p:nvSpPr>
        <p:spPr>
          <a:xfrm>
            <a:off x="7788358" y="319154"/>
            <a:ext cx="7299242" cy="6856898"/>
          </a:xfrm>
          <a:prstGeom prst="rect">
            <a:avLst/>
          </a:prstGeom>
        </p:spPr>
        <p:txBody>
          <a:bodyPr vert="horz" wrap="none" anchor="t" anchorCtr="0">
            <a:noAutofit/>
          </a:bodyPr>
          <a:lstStyle>
            <a:lvl1pPr marL="0" indent="0" algn="l">
              <a:lnSpc>
                <a:spcPct val="90000"/>
              </a:lnSpc>
              <a:spcBef>
                <a:spcPts val="0"/>
              </a:spcBef>
              <a:spcAft>
                <a:spcPts val="0"/>
              </a:spcAft>
              <a:buNone/>
              <a:defRPr sz="6000" b="0" i="0" spc="-70">
                <a:solidFill>
                  <a:srgbClr val="000000"/>
                </a:solidFill>
                <a:latin typeface="Helvetica Neue"/>
                <a:cs typeface="Helvetica Neue"/>
              </a:defRPr>
            </a:lvl1pPr>
            <a:lvl2pPr marL="692292" indent="0">
              <a:buNone/>
              <a:defRPr sz="2700">
                <a:solidFill>
                  <a:schemeClr val="tx1">
                    <a:tint val="75000"/>
                  </a:schemeClr>
                </a:solidFill>
              </a:defRPr>
            </a:lvl2pPr>
            <a:lvl3pPr marL="1384584" indent="0">
              <a:buNone/>
              <a:defRPr sz="2400">
                <a:solidFill>
                  <a:schemeClr val="tx1">
                    <a:tint val="75000"/>
                  </a:schemeClr>
                </a:solidFill>
              </a:defRPr>
            </a:lvl3pPr>
            <a:lvl4pPr marL="2076877" indent="0">
              <a:buNone/>
              <a:defRPr sz="2100">
                <a:solidFill>
                  <a:schemeClr val="tx1">
                    <a:tint val="75000"/>
                  </a:schemeClr>
                </a:solidFill>
              </a:defRPr>
            </a:lvl4pPr>
            <a:lvl5pPr marL="2769169" indent="0">
              <a:buNone/>
              <a:defRPr sz="2100">
                <a:solidFill>
                  <a:schemeClr val="tx1">
                    <a:tint val="75000"/>
                  </a:schemeClr>
                </a:solidFill>
              </a:defRPr>
            </a:lvl5pPr>
            <a:lvl6pPr marL="3461461" indent="0">
              <a:buNone/>
              <a:defRPr sz="2100">
                <a:solidFill>
                  <a:schemeClr val="tx1">
                    <a:tint val="75000"/>
                  </a:schemeClr>
                </a:solidFill>
              </a:defRPr>
            </a:lvl6pPr>
            <a:lvl7pPr marL="4153753" indent="0">
              <a:buNone/>
              <a:defRPr sz="2100">
                <a:solidFill>
                  <a:schemeClr val="tx1">
                    <a:tint val="75000"/>
                  </a:schemeClr>
                </a:solidFill>
              </a:defRPr>
            </a:lvl7pPr>
            <a:lvl8pPr marL="4846046" indent="0">
              <a:buNone/>
              <a:defRPr sz="2100">
                <a:solidFill>
                  <a:schemeClr val="tx1">
                    <a:tint val="75000"/>
                  </a:schemeClr>
                </a:solidFill>
              </a:defRPr>
            </a:lvl8pPr>
            <a:lvl9pPr marL="5538338" indent="0">
              <a:buNone/>
              <a:defRPr sz="2100">
                <a:solidFill>
                  <a:schemeClr val="tx1">
                    <a:tint val="75000"/>
                  </a:schemeClr>
                </a:solidFill>
              </a:defRPr>
            </a:lvl9pPr>
          </a:lstStyle>
          <a:p>
            <a:pPr lvl="0"/>
            <a:r>
              <a:rPr lang="en-CA" dirty="0"/>
              <a:t>Section </a:t>
            </a:r>
            <a:r>
              <a:rPr lang="en-US" dirty="0"/>
              <a:t>Title</a:t>
            </a:r>
            <a:endParaRPr lang="en-CA" dirty="0"/>
          </a:p>
        </p:txBody>
      </p:sp>
    </p:spTree>
    <p:extLst>
      <p:ext uri="{BB962C8B-B14F-4D97-AF65-F5344CB8AC3E}">
        <p14:creationId xmlns:p14="http://schemas.microsoft.com/office/powerpoint/2010/main" val="1156927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0000"/>
        </a:solid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0" hasCustomPrompt="1"/>
          </p:nvPr>
        </p:nvSpPr>
        <p:spPr>
          <a:xfrm>
            <a:off x="10222096" y="337682"/>
            <a:ext cx="4865504" cy="792088"/>
          </a:xfrm>
          <a:prstGeom prst="rect">
            <a:avLst/>
          </a:prstGeom>
        </p:spPr>
        <p:txBody>
          <a:bodyPr wrap="none" anchor="t" anchorCtr="0">
            <a:noAutofit/>
          </a:bodyPr>
          <a:lstStyle>
            <a:lvl1pPr algn="l">
              <a:lnSpc>
                <a:spcPct val="110000"/>
              </a:lnSpc>
              <a:spcBef>
                <a:spcPts val="0"/>
              </a:spcBef>
              <a:defRPr sz="2200" b="0" i="0" spc="0" baseline="0">
                <a:solidFill>
                  <a:srgbClr val="FF4035"/>
                </a:solidFill>
                <a:latin typeface="Helvetica Neue"/>
                <a:cs typeface="Helvetica Neue"/>
              </a:defRPr>
            </a:lvl1pPr>
          </a:lstStyle>
          <a:p>
            <a:pPr lvl="0"/>
            <a:r>
              <a:rPr lang="en-US" dirty="0"/>
              <a:t>Presented by First Last Name</a:t>
            </a:r>
            <a:br>
              <a:rPr lang="en-US" dirty="0"/>
            </a:br>
            <a:r>
              <a:rPr lang="en-US" dirty="0"/>
              <a:t>April 01, 2021</a:t>
            </a:r>
          </a:p>
        </p:txBody>
      </p:sp>
      <p:pic>
        <p:nvPicPr>
          <p:cNvPr id="13" name="Picture 12" descr="WWR_ElectricRed-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6280" y="6563291"/>
            <a:ext cx="4705999" cy="1641736"/>
          </a:xfrm>
          <a:prstGeom prst="rect">
            <a:avLst/>
          </a:prstGeom>
        </p:spPr>
      </p:pic>
      <p:sp>
        <p:nvSpPr>
          <p:cNvPr id="8" name="Text Placeholder 2"/>
          <p:cNvSpPr>
            <a:spLocks noGrp="1"/>
          </p:cNvSpPr>
          <p:nvPr>
            <p:ph type="body" idx="1" hasCustomPrompt="1"/>
          </p:nvPr>
        </p:nvSpPr>
        <p:spPr>
          <a:xfrm>
            <a:off x="331333" y="319154"/>
            <a:ext cx="7296606" cy="7796146"/>
          </a:xfrm>
          <a:prstGeom prst="rect">
            <a:avLst/>
          </a:prstGeom>
        </p:spPr>
        <p:txBody>
          <a:bodyPr vert="horz" wrap="none" anchor="t" anchorCtr="0">
            <a:noAutofit/>
          </a:bodyPr>
          <a:lstStyle>
            <a:lvl1pPr marL="0" indent="0" algn="l">
              <a:lnSpc>
                <a:spcPct val="90000"/>
              </a:lnSpc>
              <a:spcBef>
                <a:spcPts val="0"/>
              </a:spcBef>
              <a:spcAft>
                <a:spcPts val="0"/>
              </a:spcAft>
              <a:buNone/>
              <a:defRPr sz="6000" b="0" i="0" spc="-70">
                <a:solidFill>
                  <a:srgbClr val="FF4035"/>
                </a:solidFill>
                <a:latin typeface="Helvetica Neue"/>
                <a:cs typeface="Helvetica Neue"/>
              </a:defRPr>
            </a:lvl1pPr>
            <a:lvl2pPr marL="692292" indent="0">
              <a:buNone/>
              <a:defRPr sz="2700">
                <a:solidFill>
                  <a:schemeClr val="tx1">
                    <a:tint val="75000"/>
                  </a:schemeClr>
                </a:solidFill>
              </a:defRPr>
            </a:lvl2pPr>
            <a:lvl3pPr marL="1384584" indent="0">
              <a:buNone/>
              <a:defRPr sz="2400">
                <a:solidFill>
                  <a:schemeClr val="tx1">
                    <a:tint val="75000"/>
                  </a:schemeClr>
                </a:solidFill>
              </a:defRPr>
            </a:lvl3pPr>
            <a:lvl4pPr marL="2076877" indent="0">
              <a:buNone/>
              <a:defRPr sz="2100">
                <a:solidFill>
                  <a:schemeClr val="tx1">
                    <a:tint val="75000"/>
                  </a:schemeClr>
                </a:solidFill>
              </a:defRPr>
            </a:lvl4pPr>
            <a:lvl5pPr marL="2769169" indent="0">
              <a:buNone/>
              <a:defRPr sz="2100">
                <a:solidFill>
                  <a:schemeClr val="tx1">
                    <a:tint val="75000"/>
                  </a:schemeClr>
                </a:solidFill>
              </a:defRPr>
            </a:lvl5pPr>
            <a:lvl6pPr marL="3461461" indent="0">
              <a:buNone/>
              <a:defRPr sz="2100">
                <a:solidFill>
                  <a:schemeClr val="tx1">
                    <a:tint val="75000"/>
                  </a:schemeClr>
                </a:solidFill>
              </a:defRPr>
            </a:lvl6pPr>
            <a:lvl7pPr marL="4153753" indent="0">
              <a:buNone/>
              <a:defRPr sz="2100">
                <a:solidFill>
                  <a:schemeClr val="tx1">
                    <a:tint val="75000"/>
                  </a:schemeClr>
                </a:solidFill>
              </a:defRPr>
            </a:lvl7pPr>
            <a:lvl8pPr marL="4846046" indent="0">
              <a:buNone/>
              <a:defRPr sz="2100">
                <a:solidFill>
                  <a:schemeClr val="tx1">
                    <a:tint val="75000"/>
                  </a:schemeClr>
                </a:solidFill>
              </a:defRPr>
            </a:lvl8pPr>
            <a:lvl9pPr marL="5538338" indent="0">
              <a:buNone/>
              <a:defRPr sz="2100">
                <a:solidFill>
                  <a:schemeClr val="tx1">
                    <a:tint val="75000"/>
                  </a:schemeClr>
                </a:solidFill>
              </a:defRPr>
            </a:lvl9pPr>
          </a:lstStyle>
          <a:p>
            <a:pPr lvl="0"/>
            <a:r>
              <a:rPr lang="en-CA" dirty="0"/>
              <a:t>Presentation</a:t>
            </a:r>
            <a:br>
              <a:rPr lang="en-CA" dirty="0"/>
            </a:br>
            <a:r>
              <a:rPr lang="en-CA" dirty="0"/>
              <a:t>Title</a:t>
            </a:r>
            <a:endParaRPr lang="en-US" dirty="0"/>
          </a:p>
        </p:txBody>
      </p:sp>
    </p:spTree>
    <p:extLst>
      <p:ext uri="{BB962C8B-B14F-4D97-AF65-F5344CB8AC3E}">
        <p14:creationId xmlns:p14="http://schemas.microsoft.com/office/powerpoint/2010/main" val="380439900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FF4035"/>
        </a:solid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6280" y="6564811"/>
            <a:ext cx="4705999" cy="1638696"/>
          </a:xfrm>
          <a:prstGeom prst="rect">
            <a:avLst/>
          </a:prstGeom>
        </p:spPr>
      </p:pic>
      <p:sp>
        <p:nvSpPr>
          <p:cNvPr id="5" name="Text Placeholder 2">
            <a:extLst>
              <a:ext uri="{FF2B5EF4-FFF2-40B4-BE49-F238E27FC236}">
                <a16:creationId xmlns:a16="http://schemas.microsoft.com/office/drawing/2014/main" id="{AED9B671-B79C-4449-B186-6DF2262E2F36}"/>
              </a:ext>
            </a:extLst>
          </p:cNvPr>
          <p:cNvSpPr>
            <a:spLocks noGrp="1"/>
          </p:cNvSpPr>
          <p:nvPr>
            <p:ph type="body" idx="1" hasCustomPrompt="1"/>
          </p:nvPr>
        </p:nvSpPr>
        <p:spPr>
          <a:xfrm>
            <a:off x="331333" y="319153"/>
            <a:ext cx="7296606" cy="7796147"/>
          </a:xfrm>
          <a:prstGeom prst="rect">
            <a:avLst/>
          </a:prstGeom>
        </p:spPr>
        <p:txBody>
          <a:bodyPr vert="horz" wrap="none" anchor="t" anchorCtr="0">
            <a:noAutofit/>
          </a:bodyPr>
          <a:lstStyle>
            <a:lvl1pPr marL="0" indent="0" algn="l">
              <a:lnSpc>
                <a:spcPct val="90000"/>
              </a:lnSpc>
              <a:spcBef>
                <a:spcPts val="0"/>
              </a:spcBef>
              <a:spcAft>
                <a:spcPts val="0"/>
              </a:spcAft>
              <a:buNone/>
              <a:defRPr sz="6000" b="0" i="0" spc="-70">
                <a:solidFill>
                  <a:srgbClr val="000000"/>
                </a:solidFill>
                <a:latin typeface="Helvetica Neue"/>
                <a:cs typeface="Helvetica Neue"/>
              </a:defRPr>
            </a:lvl1pPr>
            <a:lvl2pPr marL="692292" indent="0">
              <a:buNone/>
              <a:defRPr sz="2700">
                <a:solidFill>
                  <a:schemeClr val="tx1">
                    <a:tint val="75000"/>
                  </a:schemeClr>
                </a:solidFill>
              </a:defRPr>
            </a:lvl2pPr>
            <a:lvl3pPr marL="1384584" indent="0">
              <a:buNone/>
              <a:defRPr sz="2400">
                <a:solidFill>
                  <a:schemeClr val="tx1">
                    <a:tint val="75000"/>
                  </a:schemeClr>
                </a:solidFill>
              </a:defRPr>
            </a:lvl3pPr>
            <a:lvl4pPr marL="2076877" indent="0">
              <a:buNone/>
              <a:defRPr sz="2100">
                <a:solidFill>
                  <a:schemeClr val="tx1">
                    <a:tint val="75000"/>
                  </a:schemeClr>
                </a:solidFill>
              </a:defRPr>
            </a:lvl4pPr>
            <a:lvl5pPr marL="2769169" indent="0">
              <a:buNone/>
              <a:defRPr sz="2100">
                <a:solidFill>
                  <a:schemeClr val="tx1">
                    <a:tint val="75000"/>
                  </a:schemeClr>
                </a:solidFill>
              </a:defRPr>
            </a:lvl5pPr>
            <a:lvl6pPr marL="3461461" indent="0">
              <a:buNone/>
              <a:defRPr sz="2100">
                <a:solidFill>
                  <a:schemeClr val="tx1">
                    <a:tint val="75000"/>
                  </a:schemeClr>
                </a:solidFill>
              </a:defRPr>
            </a:lvl6pPr>
            <a:lvl7pPr marL="4153753" indent="0">
              <a:buNone/>
              <a:defRPr sz="2100">
                <a:solidFill>
                  <a:schemeClr val="tx1">
                    <a:tint val="75000"/>
                  </a:schemeClr>
                </a:solidFill>
              </a:defRPr>
            </a:lvl7pPr>
            <a:lvl8pPr marL="4846046" indent="0">
              <a:buNone/>
              <a:defRPr sz="2100">
                <a:solidFill>
                  <a:schemeClr val="tx1">
                    <a:tint val="75000"/>
                  </a:schemeClr>
                </a:solidFill>
              </a:defRPr>
            </a:lvl8pPr>
            <a:lvl9pPr marL="5538338" indent="0">
              <a:buNone/>
              <a:defRPr sz="2100">
                <a:solidFill>
                  <a:schemeClr val="tx1">
                    <a:tint val="75000"/>
                  </a:schemeClr>
                </a:solidFill>
              </a:defRPr>
            </a:lvl9pPr>
          </a:lstStyle>
          <a:p>
            <a:pPr lvl="0"/>
            <a:r>
              <a:rPr lang="en-CA" dirty="0"/>
              <a:t>Presentation</a:t>
            </a:r>
            <a:br>
              <a:rPr lang="en-CA" dirty="0"/>
            </a:br>
            <a:r>
              <a:rPr lang="en-CA" dirty="0"/>
              <a:t>Title</a:t>
            </a:r>
            <a:endParaRPr lang="en-US" dirty="0"/>
          </a:p>
        </p:txBody>
      </p:sp>
      <p:sp>
        <p:nvSpPr>
          <p:cNvPr id="6" name="Text Placeholder 7">
            <a:extLst>
              <a:ext uri="{FF2B5EF4-FFF2-40B4-BE49-F238E27FC236}">
                <a16:creationId xmlns:a16="http://schemas.microsoft.com/office/drawing/2014/main" id="{B91F62A4-F464-914A-B65B-CFF5A3FD4B76}"/>
              </a:ext>
            </a:extLst>
          </p:cNvPr>
          <p:cNvSpPr>
            <a:spLocks noGrp="1"/>
          </p:cNvSpPr>
          <p:nvPr>
            <p:ph type="body" sz="quarter" idx="10" hasCustomPrompt="1"/>
          </p:nvPr>
        </p:nvSpPr>
        <p:spPr>
          <a:xfrm>
            <a:off x="10222096" y="337682"/>
            <a:ext cx="4865504" cy="792088"/>
          </a:xfrm>
          <a:prstGeom prst="rect">
            <a:avLst/>
          </a:prstGeom>
        </p:spPr>
        <p:txBody>
          <a:bodyPr wrap="none" anchor="t" anchorCtr="0">
            <a:noAutofit/>
          </a:bodyPr>
          <a:lstStyle>
            <a:lvl1pPr algn="l">
              <a:lnSpc>
                <a:spcPct val="110000"/>
              </a:lnSpc>
              <a:spcBef>
                <a:spcPts val="0"/>
              </a:spcBef>
              <a:defRPr sz="2200" b="0" i="0" spc="0" baseline="0">
                <a:solidFill>
                  <a:srgbClr val="000000"/>
                </a:solidFill>
                <a:latin typeface="Helvetica Neue"/>
                <a:cs typeface="Helvetica Neue"/>
              </a:defRPr>
            </a:lvl1pPr>
          </a:lstStyle>
          <a:p>
            <a:pPr lvl="0"/>
            <a:r>
              <a:rPr lang="en-US" dirty="0"/>
              <a:t>Presented by First Last Name</a:t>
            </a:r>
            <a:br>
              <a:rPr lang="en-US" dirty="0"/>
            </a:br>
            <a:r>
              <a:rPr lang="en-US" dirty="0"/>
              <a:t>April 01, 2021</a:t>
            </a:r>
          </a:p>
        </p:txBody>
      </p:sp>
    </p:spTree>
    <p:extLst>
      <p:ext uri="{BB962C8B-B14F-4D97-AF65-F5344CB8AC3E}">
        <p14:creationId xmlns:p14="http://schemas.microsoft.com/office/powerpoint/2010/main" val="8468840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EFEFEF"/>
        </a:solidFill>
        <a:effectLst/>
      </p:bgPr>
    </p:bg>
    <p:spTree>
      <p:nvGrpSpPr>
        <p:cNvPr id="1" name=""/>
        <p:cNvGrpSpPr/>
        <p:nvPr/>
      </p:nvGrpSpPr>
      <p:grpSpPr>
        <a:xfrm>
          <a:off x="0" y="0"/>
          <a:ext cx="0" cy="0"/>
          <a:chOff x="0" y="0"/>
          <a:chExt cx="0" cy="0"/>
        </a:xfrm>
      </p:grpSpPr>
      <p:pic>
        <p:nvPicPr>
          <p:cNvPr id="12" name="Picture 11" descr="WWR_ElectricRed-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6280" y="6563291"/>
            <a:ext cx="4705999" cy="1641736"/>
          </a:xfrm>
          <a:prstGeom prst="rect">
            <a:avLst/>
          </a:prstGeom>
        </p:spPr>
      </p:pic>
      <p:sp>
        <p:nvSpPr>
          <p:cNvPr id="7" name="Text Placeholder 2">
            <a:extLst>
              <a:ext uri="{FF2B5EF4-FFF2-40B4-BE49-F238E27FC236}">
                <a16:creationId xmlns:a16="http://schemas.microsoft.com/office/drawing/2014/main" id="{5390C9F5-189C-DA44-9AA6-9BF3B8CA7616}"/>
              </a:ext>
            </a:extLst>
          </p:cNvPr>
          <p:cNvSpPr>
            <a:spLocks noGrp="1"/>
          </p:cNvSpPr>
          <p:nvPr>
            <p:ph type="body" idx="1" hasCustomPrompt="1"/>
          </p:nvPr>
        </p:nvSpPr>
        <p:spPr>
          <a:xfrm>
            <a:off x="331333" y="319153"/>
            <a:ext cx="7296606" cy="7796147"/>
          </a:xfrm>
          <a:prstGeom prst="rect">
            <a:avLst/>
          </a:prstGeom>
        </p:spPr>
        <p:txBody>
          <a:bodyPr vert="horz" wrap="none" anchor="t" anchorCtr="0">
            <a:noAutofit/>
          </a:bodyPr>
          <a:lstStyle>
            <a:lvl1pPr marL="0" indent="0" algn="l">
              <a:lnSpc>
                <a:spcPct val="90000"/>
              </a:lnSpc>
              <a:spcBef>
                <a:spcPts val="0"/>
              </a:spcBef>
              <a:spcAft>
                <a:spcPts val="0"/>
              </a:spcAft>
              <a:buNone/>
              <a:defRPr sz="6000" b="0" i="0" spc="-70">
                <a:solidFill>
                  <a:srgbClr val="FF4035"/>
                </a:solidFill>
                <a:latin typeface="Helvetica Neue"/>
                <a:cs typeface="Helvetica Neue"/>
              </a:defRPr>
            </a:lvl1pPr>
            <a:lvl2pPr marL="692292" indent="0">
              <a:buNone/>
              <a:defRPr sz="2700">
                <a:solidFill>
                  <a:schemeClr val="tx1">
                    <a:tint val="75000"/>
                  </a:schemeClr>
                </a:solidFill>
              </a:defRPr>
            </a:lvl2pPr>
            <a:lvl3pPr marL="1384584" indent="0">
              <a:buNone/>
              <a:defRPr sz="2400">
                <a:solidFill>
                  <a:schemeClr val="tx1">
                    <a:tint val="75000"/>
                  </a:schemeClr>
                </a:solidFill>
              </a:defRPr>
            </a:lvl3pPr>
            <a:lvl4pPr marL="2076877" indent="0">
              <a:buNone/>
              <a:defRPr sz="2100">
                <a:solidFill>
                  <a:schemeClr val="tx1">
                    <a:tint val="75000"/>
                  </a:schemeClr>
                </a:solidFill>
              </a:defRPr>
            </a:lvl4pPr>
            <a:lvl5pPr marL="2769169" indent="0">
              <a:buNone/>
              <a:defRPr sz="2100">
                <a:solidFill>
                  <a:schemeClr val="tx1">
                    <a:tint val="75000"/>
                  </a:schemeClr>
                </a:solidFill>
              </a:defRPr>
            </a:lvl5pPr>
            <a:lvl6pPr marL="3461461" indent="0">
              <a:buNone/>
              <a:defRPr sz="2100">
                <a:solidFill>
                  <a:schemeClr val="tx1">
                    <a:tint val="75000"/>
                  </a:schemeClr>
                </a:solidFill>
              </a:defRPr>
            </a:lvl6pPr>
            <a:lvl7pPr marL="4153753" indent="0">
              <a:buNone/>
              <a:defRPr sz="2100">
                <a:solidFill>
                  <a:schemeClr val="tx1">
                    <a:tint val="75000"/>
                  </a:schemeClr>
                </a:solidFill>
              </a:defRPr>
            </a:lvl7pPr>
            <a:lvl8pPr marL="4846046" indent="0">
              <a:buNone/>
              <a:defRPr sz="2100">
                <a:solidFill>
                  <a:schemeClr val="tx1">
                    <a:tint val="75000"/>
                  </a:schemeClr>
                </a:solidFill>
              </a:defRPr>
            </a:lvl8pPr>
            <a:lvl9pPr marL="5538338" indent="0">
              <a:buNone/>
              <a:defRPr sz="2100">
                <a:solidFill>
                  <a:schemeClr val="tx1">
                    <a:tint val="75000"/>
                  </a:schemeClr>
                </a:solidFill>
              </a:defRPr>
            </a:lvl9pPr>
          </a:lstStyle>
          <a:p>
            <a:pPr lvl="0"/>
            <a:r>
              <a:rPr lang="en-CA" dirty="0"/>
              <a:t>Presentation</a:t>
            </a:r>
            <a:br>
              <a:rPr lang="en-CA" dirty="0"/>
            </a:br>
            <a:r>
              <a:rPr lang="en-CA" dirty="0"/>
              <a:t>Title</a:t>
            </a:r>
            <a:endParaRPr lang="en-US" dirty="0"/>
          </a:p>
        </p:txBody>
      </p:sp>
      <p:sp>
        <p:nvSpPr>
          <p:cNvPr id="9" name="Text Placeholder 7">
            <a:extLst>
              <a:ext uri="{FF2B5EF4-FFF2-40B4-BE49-F238E27FC236}">
                <a16:creationId xmlns:a16="http://schemas.microsoft.com/office/drawing/2014/main" id="{56A24AF8-83C7-8C48-B061-0793BC1450EB}"/>
              </a:ext>
            </a:extLst>
          </p:cNvPr>
          <p:cNvSpPr>
            <a:spLocks noGrp="1"/>
          </p:cNvSpPr>
          <p:nvPr>
            <p:ph type="body" sz="quarter" idx="10" hasCustomPrompt="1"/>
          </p:nvPr>
        </p:nvSpPr>
        <p:spPr>
          <a:xfrm>
            <a:off x="10222096" y="337682"/>
            <a:ext cx="4865504" cy="792088"/>
          </a:xfrm>
          <a:prstGeom prst="rect">
            <a:avLst/>
          </a:prstGeom>
        </p:spPr>
        <p:txBody>
          <a:bodyPr wrap="none" anchor="t" anchorCtr="0">
            <a:noAutofit/>
          </a:bodyPr>
          <a:lstStyle>
            <a:lvl1pPr algn="l">
              <a:lnSpc>
                <a:spcPct val="110000"/>
              </a:lnSpc>
              <a:spcBef>
                <a:spcPts val="0"/>
              </a:spcBef>
              <a:defRPr sz="2200" b="0" i="0" spc="0" baseline="0">
                <a:solidFill>
                  <a:srgbClr val="FF4035"/>
                </a:solidFill>
                <a:latin typeface="Helvetica Neue"/>
                <a:cs typeface="Helvetica Neue"/>
              </a:defRPr>
            </a:lvl1pPr>
          </a:lstStyle>
          <a:p>
            <a:pPr lvl="0"/>
            <a:r>
              <a:rPr lang="en-US" dirty="0"/>
              <a:t>Presented by First Last Name</a:t>
            </a:r>
            <a:br>
              <a:rPr lang="en-US" dirty="0"/>
            </a:br>
            <a:r>
              <a:rPr lang="en-US" dirty="0"/>
              <a:t>April 01, 2021</a:t>
            </a:r>
          </a:p>
        </p:txBody>
      </p:sp>
    </p:spTree>
    <p:extLst>
      <p:ext uri="{BB962C8B-B14F-4D97-AF65-F5344CB8AC3E}">
        <p14:creationId xmlns:p14="http://schemas.microsoft.com/office/powerpoint/2010/main" val="2802325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EFEFEF"/>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6280" y="6564811"/>
            <a:ext cx="4705999" cy="1638696"/>
          </a:xfrm>
          <a:prstGeom prst="rect">
            <a:avLst/>
          </a:prstGeom>
        </p:spPr>
      </p:pic>
      <p:sp>
        <p:nvSpPr>
          <p:cNvPr id="6" name="Text Placeholder 2">
            <a:extLst>
              <a:ext uri="{FF2B5EF4-FFF2-40B4-BE49-F238E27FC236}">
                <a16:creationId xmlns:a16="http://schemas.microsoft.com/office/drawing/2014/main" id="{199A6BDA-BCC1-A244-8156-A57B1D4F78EB}"/>
              </a:ext>
            </a:extLst>
          </p:cNvPr>
          <p:cNvSpPr>
            <a:spLocks noGrp="1"/>
          </p:cNvSpPr>
          <p:nvPr>
            <p:ph type="body" idx="1" hasCustomPrompt="1"/>
          </p:nvPr>
        </p:nvSpPr>
        <p:spPr>
          <a:xfrm>
            <a:off x="331333" y="319154"/>
            <a:ext cx="7296606" cy="7796146"/>
          </a:xfrm>
          <a:prstGeom prst="rect">
            <a:avLst/>
          </a:prstGeom>
        </p:spPr>
        <p:txBody>
          <a:bodyPr vert="horz" wrap="none" anchor="t" anchorCtr="0">
            <a:noAutofit/>
          </a:bodyPr>
          <a:lstStyle>
            <a:lvl1pPr marL="0" indent="0" algn="l">
              <a:lnSpc>
                <a:spcPct val="90000"/>
              </a:lnSpc>
              <a:spcBef>
                <a:spcPts val="0"/>
              </a:spcBef>
              <a:spcAft>
                <a:spcPts val="0"/>
              </a:spcAft>
              <a:buNone/>
              <a:defRPr sz="6000" b="0" i="0" spc="-70">
                <a:solidFill>
                  <a:srgbClr val="000000"/>
                </a:solidFill>
                <a:latin typeface="Helvetica Neue"/>
                <a:cs typeface="Helvetica Neue"/>
              </a:defRPr>
            </a:lvl1pPr>
            <a:lvl2pPr marL="692292" indent="0">
              <a:buNone/>
              <a:defRPr sz="2700">
                <a:solidFill>
                  <a:schemeClr val="tx1">
                    <a:tint val="75000"/>
                  </a:schemeClr>
                </a:solidFill>
              </a:defRPr>
            </a:lvl2pPr>
            <a:lvl3pPr marL="1384584" indent="0">
              <a:buNone/>
              <a:defRPr sz="2400">
                <a:solidFill>
                  <a:schemeClr val="tx1">
                    <a:tint val="75000"/>
                  </a:schemeClr>
                </a:solidFill>
              </a:defRPr>
            </a:lvl3pPr>
            <a:lvl4pPr marL="2076877" indent="0">
              <a:buNone/>
              <a:defRPr sz="2100">
                <a:solidFill>
                  <a:schemeClr val="tx1">
                    <a:tint val="75000"/>
                  </a:schemeClr>
                </a:solidFill>
              </a:defRPr>
            </a:lvl4pPr>
            <a:lvl5pPr marL="2769169" indent="0">
              <a:buNone/>
              <a:defRPr sz="2100">
                <a:solidFill>
                  <a:schemeClr val="tx1">
                    <a:tint val="75000"/>
                  </a:schemeClr>
                </a:solidFill>
              </a:defRPr>
            </a:lvl5pPr>
            <a:lvl6pPr marL="3461461" indent="0">
              <a:buNone/>
              <a:defRPr sz="2100">
                <a:solidFill>
                  <a:schemeClr val="tx1">
                    <a:tint val="75000"/>
                  </a:schemeClr>
                </a:solidFill>
              </a:defRPr>
            </a:lvl6pPr>
            <a:lvl7pPr marL="4153753" indent="0">
              <a:buNone/>
              <a:defRPr sz="2100">
                <a:solidFill>
                  <a:schemeClr val="tx1">
                    <a:tint val="75000"/>
                  </a:schemeClr>
                </a:solidFill>
              </a:defRPr>
            </a:lvl7pPr>
            <a:lvl8pPr marL="4846046" indent="0">
              <a:buNone/>
              <a:defRPr sz="2100">
                <a:solidFill>
                  <a:schemeClr val="tx1">
                    <a:tint val="75000"/>
                  </a:schemeClr>
                </a:solidFill>
              </a:defRPr>
            </a:lvl8pPr>
            <a:lvl9pPr marL="5538338" indent="0">
              <a:buNone/>
              <a:defRPr sz="2100">
                <a:solidFill>
                  <a:schemeClr val="tx1">
                    <a:tint val="75000"/>
                  </a:schemeClr>
                </a:solidFill>
              </a:defRPr>
            </a:lvl9pPr>
          </a:lstStyle>
          <a:p>
            <a:pPr lvl="0"/>
            <a:r>
              <a:rPr lang="en-CA" dirty="0"/>
              <a:t>Presentation</a:t>
            </a:r>
            <a:br>
              <a:rPr lang="en-CA" dirty="0"/>
            </a:br>
            <a:r>
              <a:rPr lang="en-CA" dirty="0"/>
              <a:t>Title</a:t>
            </a:r>
            <a:endParaRPr lang="en-US" dirty="0"/>
          </a:p>
        </p:txBody>
      </p:sp>
      <p:sp>
        <p:nvSpPr>
          <p:cNvPr id="8" name="Text Placeholder 7">
            <a:extLst>
              <a:ext uri="{FF2B5EF4-FFF2-40B4-BE49-F238E27FC236}">
                <a16:creationId xmlns:a16="http://schemas.microsoft.com/office/drawing/2014/main" id="{AF00E7B2-6CC1-A54E-8868-94DE2ADC4DF1}"/>
              </a:ext>
            </a:extLst>
          </p:cNvPr>
          <p:cNvSpPr>
            <a:spLocks noGrp="1"/>
          </p:cNvSpPr>
          <p:nvPr>
            <p:ph type="body" sz="quarter" idx="10" hasCustomPrompt="1"/>
          </p:nvPr>
        </p:nvSpPr>
        <p:spPr>
          <a:xfrm>
            <a:off x="10222096" y="337682"/>
            <a:ext cx="4865504" cy="792088"/>
          </a:xfrm>
          <a:prstGeom prst="rect">
            <a:avLst/>
          </a:prstGeom>
        </p:spPr>
        <p:txBody>
          <a:bodyPr wrap="none" anchor="t" anchorCtr="0">
            <a:noAutofit/>
          </a:bodyPr>
          <a:lstStyle>
            <a:lvl1pPr algn="l">
              <a:lnSpc>
                <a:spcPct val="110000"/>
              </a:lnSpc>
              <a:spcBef>
                <a:spcPts val="0"/>
              </a:spcBef>
              <a:defRPr sz="2200" b="0" i="0" spc="0" baseline="0">
                <a:solidFill>
                  <a:srgbClr val="000000"/>
                </a:solidFill>
                <a:latin typeface="Helvetica Neue"/>
                <a:cs typeface="Helvetica Neue"/>
              </a:defRPr>
            </a:lvl1pPr>
          </a:lstStyle>
          <a:p>
            <a:pPr lvl="0"/>
            <a:r>
              <a:rPr lang="en-US" dirty="0"/>
              <a:t>Presented by First Last Name</a:t>
            </a:r>
            <a:br>
              <a:rPr lang="en-US" dirty="0"/>
            </a:br>
            <a:r>
              <a:rPr lang="en-US" dirty="0"/>
              <a:t>April 01, 2021</a:t>
            </a:r>
          </a:p>
        </p:txBody>
      </p:sp>
    </p:spTree>
    <p:extLst>
      <p:ext uri="{BB962C8B-B14F-4D97-AF65-F5344CB8AC3E}">
        <p14:creationId xmlns:p14="http://schemas.microsoft.com/office/powerpoint/2010/main" val="7573161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Graphic">
    <p:spTree>
      <p:nvGrpSpPr>
        <p:cNvPr id="1" name=""/>
        <p:cNvGrpSpPr/>
        <p:nvPr/>
      </p:nvGrpSpPr>
      <p:grpSpPr>
        <a:xfrm>
          <a:off x="0" y="0"/>
          <a:ext cx="0" cy="0"/>
          <a:chOff x="0" y="0"/>
          <a:chExt cx="0" cy="0"/>
        </a:xfrm>
      </p:grpSpPr>
      <p:pic>
        <p:nvPicPr>
          <p:cNvPr id="4" name="Picture 3" descr="PPT_Presentation_Template_.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137" y="0"/>
            <a:ext cx="15713075" cy="8837803"/>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5064" y="7452360"/>
            <a:ext cx="2012490" cy="700777"/>
          </a:xfrm>
          <a:prstGeom prst="rect">
            <a:avLst/>
          </a:prstGeom>
        </p:spPr>
      </p:pic>
      <p:sp>
        <p:nvSpPr>
          <p:cNvPr id="7" name="Text Placeholder 4">
            <a:extLst>
              <a:ext uri="{FF2B5EF4-FFF2-40B4-BE49-F238E27FC236}">
                <a16:creationId xmlns:a16="http://schemas.microsoft.com/office/drawing/2014/main" id="{1027E9B0-C96C-C442-8A27-F9D8C8BD4AE1}"/>
              </a:ext>
            </a:extLst>
          </p:cNvPr>
          <p:cNvSpPr>
            <a:spLocks noGrp="1"/>
          </p:cNvSpPr>
          <p:nvPr>
            <p:ph type="body" sz="quarter" idx="13" hasCustomPrompt="1"/>
          </p:nvPr>
        </p:nvSpPr>
        <p:spPr>
          <a:xfrm>
            <a:off x="334637" y="290884"/>
            <a:ext cx="7323463" cy="914400"/>
          </a:xfrm>
          <a:prstGeom prst="rect">
            <a:avLst/>
          </a:prstGeom>
        </p:spPr>
        <p:txBody>
          <a:bodyPr anchor="t">
            <a:noAutofit/>
          </a:bodyPr>
          <a:lstStyle>
            <a:lvl1pPr>
              <a:defRPr sz="3600" b="0" i="0" spc="-50" baseline="0">
                <a:solidFill>
                  <a:srgbClr val="FF4035"/>
                </a:solidFill>
                <a:latin typeface="Helvetica Neue"/>
                <a:cs typeface="Helvetica Neue"/>
              </a:defRPr>
            </a:lvl1pPr>
          </a:lstStyle>
          <a:p>
            <a:pPr lvl="0"/>
            <a:r>
              <a:rPr lang="en-CA" dirty="0"/>
              <a:t>Heading</a:t>
            </a:r>
            <a:endParaRPr lang="en-US" dirty="0"/>
          </a:p>
        </p:txBody>
      </p:sp>
    </p:spTree>
    <p:extLst>
      <p:ext uri="{BB962C8B-B14F-4D97-AF65-F5344CB8AC3E}">
        <p14:creationId xmlns:p14="http://schemas.microsoft.com/office/powerpoint/2010/main" val="24546640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Graphic">
    <p:spTree>
      <p:nvGrpSpPr>
        <p:cNvPr id="1" name=""/>
        <p:cNvGrpSpPr/>
        <p:nvPr/>
      </p:nvGrpSpPr>
      <p:grpSpPr>
        <a:xfrm>
          <a:off x="0" y="0"/>
          <a:ext cx="0" cy="0"/>
          <a:chOff x="0" y="0"/>
          <a:chExt cx="0" cy="0"/>
        </a:xfrm>
      </p:grpSpPr>
      <p:pic>
        <p:nvPicPr>
          <p:cNvPr id="3" name="Picture 2" descr="PPT_Presentation_Template_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137" y="0"/>
            <a:ext cx="15713075" cy="8837803"/>
          </a:xfrm>
          <a:prstGeom prst="rect">
            <a:avLst/>
          </a:prstGeom>
        </p:spPr>
      </p:pic>
      <p:pic>
        <p:nvPicPr>
          <p:cNvPr id="9" name="Picture 8" descr="WWR_ElectricRed-01.png">
            <a:extLst>
              <a:ext uri="{FF2B5EF4-FFF2-40B4-BE49-F238E27FC236}">
                <a16:creationId xmlns:a16="http://schemas.microsoft.com/office/drawing/2014/main" id="{A638D7AB-3A11-E34D-AF1A-A0370CC1E3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2772" y="7454369"/>
            <a:ext cx="2016224" cy="703381"/>
          </a:xfrm>
          <a:prstGeom prst="rect">
            <a:avLst/>
          </a:prstGeom>
        </p:spPr>
      </p:pic>
      <p:sp>
        <p:nvSpPr>
          <p:cNvPr id="5" name="Text Placeholder 4">
            <a:extLst>
              <a:ext uri="{FF2B5EF4-FFF2-40B4-BE49-F238E27FC236}">
                <a16:creationId xmlns:a16="http://schemas.microsoft.com/office/drawing/2014/main" id="{22E84220-3F77-364A-80E0-37C5303BEDF1}"/>
              </a:ext>
            </a:extLst>
          </p:cNvPr>
          <p:cNvSpPr>
            <a:spLocks noGrp="1"/>
          </p:cNvSpPr>
          <p:nvPr>
            <p:ph type="body" sz="quarter" idx="13" hasCustomPrompt="1"/>
          </p:nvPr>
        </p:nvSpPr>
        <p:spPr>
          <a:xfrm>
            <a:off x="334637" y="290884"/>
            <a:ext cx="7323463" cy="914400"/>
          </a:xfrm>
          <a:prstGeom prst="rect">
            <a:avLst/>
          </a:prstGeom>
        </p:spPr>
        <p:txBody>
          <a:bodyPr anchor="t">
            <a:noAutofit/>
          </a:bodyPr>
          <a:lstStyle>
            <a:lvl1pPr>
              <a:defRPr sz="3600" b="0" i="0" spc="-50" baseline="0">
                <a:solidFill>
                  <a:srgbClr val="FF4035"/>
                </a:solidFill>
                <a:latin typeface="Helvetica Neue"/>
                <a:cs typeface="Helvetica Neue"/>
              </a:defRPr>
            </a:lvl1pPr>
          </a:lstStyle>
          <a:p>
            <a:pPr lvl="0"/>
            <a:r>
              <a:rPr lang="en-CA" dirty="0"/>
              <a:t>Heading</a:t>
            </a:r>
            <a:endParaRPr lang="en-US" dirty="0"/>
          </a:p>
        </p:txBody>
      </p:sp>
    </p:spTree>
    <p:extLst>
      <p:ext uri="{BB962C8B-B14F-4D97-AF65-F5344CB8AC3E}">
        <p14:creationId xmlns:p14="http://schemas.microsoft.com/office/powerpoint/2010/main" val="4607036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Graphic">
    <p:spTree>
      <p:nvGrpSpPr>
        <p:cNvPr id="1" name=""/>
        <p:cNvGrpSpPr/>
        <p:nvPr/>
      </p:nvGrpSpPr>
      <p:grpSpPr>
        <a:xfrm>
          <a:off x="0" y="0"/>
          <a:ext cx="0" cy="0"/>
          <a:chOff x="0" y="0"/>
          <a:chExt cx="0" cy="0"/>
        </a:xfrm>
      </p:grpSpPr>
      <p:pic>
        <p:nvPicPr>
          <p:cNvPr id="3" name="Picture 2" descr="PPT_Presentation_Template_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137" y="0"/>
            <a:ext cx="15713075" cy="8837803"/>
          </a:xfrm>
          <a:prstGeom prst="rect">
            <a:avLst/>
          </a:prstGeom>
        </p:spPr>
      </p:pic>
      <p:pic>
        <p:nvPicPr>
          <p:cNvPr id="12" name="Picture 11" descr="WWR_ElectricRed-01.png">
            <a:extLst>
              <a:ext uri="{FF2B5EF4-FFF2-40B4-BE49-F238E27FC236}">
                <a16:creationId xmlns:a16="http://schemas.microsoft.com/office/drawing/2014/main" id="{EC058B6F-027F-4646-9EBB-E8678173A6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2772" y="7454369"/>
            <a:ext cx="2016224" cy="703381"/>
          </a:xfrm>
          <a:prstGeom prst="rect">
            <a:avLst/>
          </a:prstGeom>
        </p:spPr>
      </p:pic>
      <p:sp>
        <p:nvSpPr>
          <p:cNvPr id="6" name="Text Placeholder 4">
            <a:extLst>
              <a:ext uri="{FF2B5EF4-FFF2-40B4-BE49-F238E27FC236}">
                <a16:creationId xmlns:a16="http://schemas.microsoft.com/office/drawing/2014/main" id="{BBB98569-09C8-A942-9A1E-C5A5A90E33C1}"/>
              </a:ext>
            </a:extLst>
          </p:cNvPr>
          <p:cNvSpPr>
            <a:spLocks noGrp="1"/>
          </p:cNvSpPr>
          <p:nvPr>
            <p:ph type="body" sz="quarter" idx="13" hasCustomPrompt="1"/>
          </p:nvPr>
        </p:nvSpPr>
        <p:spPr>
          <a:xfrm>
            <a:off x="334637" y="290884"/>
            <a:ext cx="7323463" cy="914400"/>
          </a:xfrm>
          <a:prstGeom prst="rect">
            <a:avLst/>
          </a:prstGeom>
        </p:spPr>
        <p:txBody>
          <a:bodyPr anchor="t">
            <a:noAutofit/>
          </a:bodyPr>
          <a:lstStyle>
            <a:lvl1pPr>
              <a:defRPr sz="3600" b="0" i="0" spc="-50" baseline="0">
                <a:solidFill>
                  <a:schemeClr val="tx1"/>
                </a:solidFill>
                <a:latin typeface="Helvetica Neue"/>
                <a:cs typeface="Helvetica Neue"/>
              </a:defRPr>
            </a:lvl1pPr>
          </a:lstStyle>
          <a:p>
            <a:pPr lvl="0"/>
            <a:r>
              <a:rPr lang="en-CA" dirty="0"/>
              <a:t>Heading</a:t>
            </a:r>
            <a:endParaRPr lang="en-US" dirty="0"/>
          </a:p>
        </p:txBody>
      </p:sp>
    </p:spTree>
    <p:extLst>
      <p:ext uri="{BB962C8B-B14F-4D97-AF65-F5344CB8AC3E}">
        <p14:creationId xmlns:p14="http://schemas.microsoft.com/office/powerpoint/2010/main" val="38099732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Graphic">
    <p:spTree>
      <p:nvGrpSpPr>
        <p:cNvPr id="1" name=""/>
        <p:cNvGrpSpPr/>
        <p:nvPr/>
      </p:nvGrpSpPr>
      <p:grpSpPr>
        <a:xfrm>
          <a:off x="0" y="0"/>
          <a:ext cx="0" cy="0"/>
          <a:chOff x="0" y="0"/>
          <a:chExt cx="0" cy="0"/>
        </a:xfrm>
      </p:grpSpPr>
      <p:pic>
        <p:nvPicPr>
          <p:cNvPr id="3" name="Picture 2" descr="PPT_Presentation_Template_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137" y="0"/>
            <a:ext cx="15713075" cy="8837803"/>
          </a:xfrm>
          <a:prstGeom prst="rect">
            <a:avLst/>
          </a:prstGeom>
        </p:spPr>
      </p:pic>
      <p:pic>
        <p:nvPicPr>
          <p:cNvPr id="8" name="Picture 7" descr="WWR_ElectricRed-01.png">
            <a:extLst>
              <a:ext uri="{FF2B5EF4-FFF2-40B4-BE49-F238E27FC236}">
                <a16:creationId xmlns:a16="http://schemas.microsoft.com/office/drawing/2014/main" id="{23598C90-1ABB-B949-A93E-2B9A35F2BC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2772" y="7454369"/>
            <a:ext cx="2016224" cy="703381"/>
          </a:xfrm>
          <a:prstGeom prst="rect">
            <a:avLst/>
          </a:prstGeom>
        </p:spPr>
      </p:pic>
      <p:sp>
        <p:nvSpPr>
          <p:cNvPr id="6" name="Text Placeholder 4">
            <a:extLst>
              <a:ext uri="{FF2B5EF4-FFF2-40B4-BE49-F238E27FC236}">
                <a16:creationId xmlns:a16="http://schemas.microsoft.com/office/drawing/2014/main" id="{90001B44-FD4E-C74D-8368-28DB3C33AE92}"/>
              </a:ext>
            </a:extLst>
          </p:cNvPr>
          <p:cNvSpPr>
            <a:spLocks noGrp="1"/>
          </p:cNvSpPr>
          <p:nvPr>
            <p:ph type="body" sz="quarter" idx="13" hasCustomPrompt="1"/>
          </p:nvPr>
        </p:nvSpPr>
        <p:spPr>
          <a:xfrm>
            <a:off x="334637" y="290884"/>
            <a:ext cx="7323463" cy="914400"/>
          </a:xfrm>
          <a:prstGeom prst="rect">
            <a:avLst/>
          </a:prstGeom>
        </p:spPr>
        <p:txBody>
          <a:bodyPr anchor="t">
            <a:noAutofit/>
          </a:bodyPr>
          <a:lstStyle>
            <a:lvl1pPr>
              <a:defRPr sz="3600" b="0" i="0" spc="-50" baseline="0">
                <a:solidFill>
                  <a:schemeClr val="tx1"/>
                </a:solidFill>
                <a:latin typeface="Helvetica Neue"/>
                <a:cs typeface="Helvetica Neue"/>
              </a:defRPr>
            </a:lvl1pPr>
          </a:lstStyle>
          <a:p>
            <a:pPr lvl="0"/>
            <a:r>
              <a:rPr lang="en-CA" dirty="0"/>
              <a:t>Heading</a:t>
            </a:r>
            <a:endParaRPr lang="en-US" dirty="0"/>
          </a:p>
        </p:txBody>
      </p:sp>
    </p:spTree>
    <p:extLst>
      <p:ext uri="{BB962C8B-B14F-4D97-AF65-F5344CB8AC3E}">
        <p14:creationId xmlns:p14="http://schemas.microsoft.com/office/powerpoint/2010/main" val="1735369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Graphic">
    <p:spTree>
      <p:nvGrpSpPr>
        <p:cNvPr id="1" name=""/>
        <p:cNvGrpSpPr/>
        <p:nvPr/>
      </p:nvGrpSpPr>
      <p:grpSpPr>
        <a:xfrm>
          <a:off x="0" y="0"/>
          <a:ext cx="0" cy="0"/>
          <a:chOff x="0" y="0"/>
          <a:chExt cx="0" cy="0"/>
        </a:xfrm>
      </p:grpSpPr>
      <p:pic>
        <p:nvPicPr>
          <p:cNvPr id="2" name="Picture 1" descr="PPT_Presentation_Template_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137" y="0"/>
            <a:ext cx="15713075" cy="8837803"/>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5064" y="7452360"/>
            <a:ext cx="2008761" cy="700777"/>
          </a:xfrm>
          <a:prstGeom prst="rect">
            <a:avLst/>
          </a:prstGeom>
        </p:spPr>
      </p:pic>
      <p:sp>
        <p:nvSpPr>
          <p:cNvPr id="6" name="Text Placeholder 4">
            <a:extLst>
              <a:ext uri="{FF2B5EF4-FFF2-40B4-BE49-F238E27FC236}">
                <a16:creationId xmlns:a16="http://schemas.microsoft.com/office/drawing/2014/main" id="{797F214E-978D-F747-BD99-CBBE30379EFB}"/>
              </a:ext>
            </a:extLst>
          </p:cNvPr>
          <p:cNvSpPr>
            <a:spLocks noGrp="1"/>
          </p:cNvSpPr>
          <p:nvPr>
            <p:ph type="body" sz="quarter" idx="13" hasCustomPrompt="1"/>
          </p:nvPr>
        </p:nvSpPr>
        <p:spPr>
          <a:xfrm>
            <a:off x="334637" y="290884"/>
            <a:ext cx="7323463" cy="914400"/>
          </a:xfrm>
          <a:prstGeom prst="rect">
            <a:avLst/>
          </a:prstGeom>
        </p:spPr>
        <p:txBody>
          <a:bodyPr anchor="t">
            <a:noAutofit/>
          </a:bodyPr>
          <a:lstStyle>
            <a:lvl1pPr>
              <a:defRPr sz="3600" b="0" i="0" spc="-50" baseline="0">
                <a:solidFill>
                  <a:srgbClr val="FF4035"/>
                </a:solidFill>
                <a:latin typeface="Helvetica Neue"/>
                <a:cs typeface="Helvetica Neue"/>
              </a:defRPr>
            </a:lvl1pPr>
          </a:lstStyle>
          <a:p>
            <a:pPr lvl="0"/>
            <a:r>
              <a:rPr lang="en-CA" dirty="0"/>
              <a:t>Heading</a:t>
            </a:r>
            <a:endParaRPr lang="en-US" dirty="0"/>
          </a:p>
        </p:txBody>
      </p:sp>
    </p:spTree>
    <p:extLst>
      <p:ext uri="{BB962C8B-B14F-4D97-AF65-F5344CB8AC3E}">
        <p14:creationId xmlns:p14="http://schemas.microsoft.com/office/powerpoint/2010/main" val="457210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ntent">
    <p:bg>
      <p:bgPr>
        <a:solidFill>
          <a:srgbClr val="FF4035"/>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1CC6431-4382-944A-B601-93444B2014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85064" y="7452360"/>
            <a:ext cx="2016224" cy="702078"/>
          </a:xfrm>
          <a:prstGeom prst="rect">
            <a:avLst/>
          </a:prstGeom>
        </p:spPr>
      </p:pic>
      <p:sp>
        <p:nvSpPr>
          <p:cNvPr id="7" name="Text Placeholder 4">
            <a:extLst>
              <a:ext uri="{FF2B5EF4-FFF2-40B4-BE49-F238E27FC236}">
                <a16:creationId xmlns:a16="http://schemas.microsoft.com/office/drawing/2014/main" id="{F0838508-0B8B-7342-9333-35F6840C29B4}"/>
              </a:ext>
            </a:extLst>
          </p:cNvPr>
          <p:cNvSpPr>
            <a:spLocks noGrp="1"/>
          </p:cNvSpPr>
          <p:nvPr>
            <p:ph type="body" sz="quarter" idx="13" hasCustomPrompt="1"/>
          </p:nvPr>
        </p:nvSpPr>
        <p:spPr>
          <a:xfrm>
            <a:off x="334637" y="290884"/>
            <a:ext cx="7323463" cy="914400"/>
          </a:xfrm>
          <a:prstGeom prst="rect">
            <a:avLst/>
          </a:prstGeom>
        </p:spPr>
        <p:txBody>
          <a:bodyPr anchor="t">
            <a:noAutofit/>
          </a:bodyPr>
          <a:lstStyle>
            <a:lvl1pPr>
              <a:defRPr sz="3600" b="0" i="0" spc="-50" baseline="0">
                <a:solidFill>
                  <a:schemeClr val="tx1"/>
                </a:solidFill>
                <a:latin typeface="Helvetica Neue"/>
                <a:cs typeface="Helvetica Neue"/>
              </a:defRPr>
            </a:lvl1pPr>
          </a:lstStyle>
          <a:p>
            <a:pPr lvl="0"/>
            <a:r>
              <a:rPr lang="en-CA" dirty="0"/>
              <a:t>Heading</a:t>
            </a:r>
            <a:endParaRPr lang="en-US" dirty="0"/>
          </a:p>
        </p:txBody>
      </p:sp>
      <p:sp>
        <p:nvSpPr>
          <p:cNvPr id="8" name="Text Placeholder 15">
            <a:extLst>
              <a:ext uri="{FF2B5EF4-FFF2-40B4-BE49-F238E27FC236}">
                <a16:creationId xmlns:a16="http://schemas.microsoft.com/office/drawing/2014/main" id="{A5E3D872-2F10-764A-BC14-A2C6D0E1F2A9}"/>
              </a:ext>
            </a:extLst>
          </p:cNvPr>
          <p:cNvSpPr>
            <a:spLocks noGrp="1"/>
          </p:cNvSpPr>
          <p:nvPr>
            <p:ph type="body" sz="quarter" idx="14" hasCustomPrompt="1"/>
          </p:nvPr>
        </p:nvSpPr>
        <p:spPr>
          <a:xfrm>
            <a:off x="347511" y="1607096"/>
            <a:ext cx="11823481" cy="4320480"/>
          </a:xfrm>
          <a:prstGeom prst="rect">
            <a:avLst/>
          </a:prstGeom>
        </p:spPr>
        <p:txBody>
          <a:bodyPr vert="horz" anchor="t">
            <a:noAutofit/>
          </a:bodyPr>
          <a:lstStyle>
            <a:lvl1pPr marL="0" marR="0" indent="0" algn="l" defTabSz="692292" rtl="0" eaLnBrk="1" fontAlgn="auto" latinLnBrk="0" hangingPunct="1">
              <a:lnSpc>
                <a:spcPct val="110000"/>
              </a:lnSpc>
              <a:spcBef>
                <a:spcPts val="0"/>
              </a:spcBef>
              <a:spcAft>
                <a:spcPts val="0"/>
              </a:spcAft>
              <a:buClrTx/>
              <a:buSzTx/>
              <a:buFont typeface="Arial"/>
              <a:buNone/>
              <a:tabLst/>
              <a:defRPr sz="3600" b="0" i="0" spc="-50" baseline="0">
                <a:solidFill>
                  <a:schemeClr val="tx1"/>
                </a:solidFill>
                <a:latin typeface="Helvetica Neue"/>
                <a:cs typeface="Regola Pro Book"/>
              </a:defRPr>
            </a:lvl1pPr>
          </a:lstStyle>
          <a:p>
            <a:r>
              <a:rPr lang="en-US" dirty="0"/>
              <a:t>Intro, </a:t>
            </a:r>
            <a:r>
              <a:rPr lang="en-US" dirty="0" err="1"/>
              <a:t>si</a:t>
            </a:r>
            <a:r>
              <a:rPr lang="en-US" dirty="0"/>
              <a:t> </a:t>
            </a:r>
            <a:r>
              <a:rPr lang="en-US" dirty="0" err="1"/>
              <a:t>ium</a:t>
            </a:r>
            <a:r>
              <a:rPr lang="en-US" dirty="0"/>
              <a:t> et </a:t>
            </a:r>
            <a:r>
              <a:rPr lang="en-US" dirty="0" err="1"/>
              <a:t>quam</a:t>
            </a:r>
            <a:r>
              <a:rPr lang="en-US" dirty="0"/>
              <a:t>, </a:t>
            </a:r>
            <a:r>
              <a:rPr lang="en-US" dirty="0" err="1"/>
              <a:t>conseque</a:t>
            </a:r>
            <a:r>
              <a:rPr lang="en-US" dirty="0"/>
              <a:t> </a:t>
            </a:r>
            <a:r>
              <a:rPr lang="en-US" dirty="0" err="1"/>
              <a:t>nonsequae</a:t>
            </a:r>
            <a:r>
              <a:rPr lang="en-US" dirty="0"/>
              <a:t>. Alias </a:t>
            </a:r>
            <a:r>
              <a:rPr lang="en-US" dirty="0" err="1"/>
              <a:t>eius</a:t>
            </a:r>
            <a:r>
              <a:rPr lang="en-US" dirty="0"/>
              <a:t> </a:t>
            </a:r>
            <a:r>
              <a:rPr lang="en-US" dirty="0" err="1"/>
              <a:t>etur</a:t>
            </a:r>
            <a:br>
              <a:rPr lang="en-US" dirty="0"/>
            </a:br>
            <a:r>
              <a:rPr lang="en-US" dirty="0"/>
              <a:t>sum </a:t>
            </a:r>
            <a:r>
              <a:rPr lang="en-US" dirty="0" err="1"/>
              <a:t>eiciaerrum</a:t>
            </a:r>
            <a:r>
              <a:rPr lang="en-US" dirty="0"/>
              <a:t>, </a:t>
            </a:r>
            <a:r>
              <a:rPr lang="en-US" dirty="0" err="1"/>
              <a:t>untest</a:t>
            </a:r>
            <a:r>
              <a:rPr lang="en-US" dirty="0"/>
              <a:t> </a:t>
            </a:r>
            <a:r>
              <a:rPr lang="en-US" dirty="0" err="1"/>
              <a:t>acerit</a:t>
            </a:r>
            <a:r>
              <a:rPr lang="en-US" dirty="0"/>
              <a:t> </a:t>
            </a:r>
            <a:r>
              <a:rPr lang="en-US" dirty="0" err="1"/>
              <a:t>vitist</a:t>
            </a:r>
            <a:r>
              <a:rPr lang="en-US" dirty="0"/>
              <a:t> qui re </a:t>
            </a:r>
            <a:r>
              <a:rPr lang="en-US" dirty="0" err="1"/>
              <a:t>vel</a:t>
            </a:r>
            <a:r>
              <a:rPr lang="en-US" dirty="0"/>
              <a:t> </a:t>
            </a:r>
            <a:r>
              <a:rPr lang="en-US" dirty="0" err="1"/>
              <a:t>ima</a:t>
            </a:r>
            <a:r>
              <a:rPr lang="en-US" dirty="0"/>
              <a:t> </a:t>
            </a:r>
            <a:r>
              <a:rPr lang="en-US" dirty="0" err="1"/>
              <a:t>voluptatur</a:t>
            </a:r>
            <a:br>
              <a:rPr lang="en-US" dirty="0"/>
            </a:br>
            <a:r>
              <a:rPr lang="en-US" dirty="0" err="1"/>
              <a:t>suntemp</a:t>
            </a:r>
            <a:r>
              <a:rPr lang="en-US" dirty="0"/>
              <a:t> </a:t>
            </a:r>
            <a:r>
              <a:rPr lang="en-US" dirty="0" err="1"/>
              <a:t>eribus</a:t>
            </a:r>
            <a:r>
              <a:rPr lang="en-US" dirty="0"/>
              <a:t>, sum </a:t>
            </a:r>
            <a:r>
              <a:rPr lang="en-US" dirty="0" err="1"/>
              <a:t>dunt</a:t>
            </a:r>
            <a:r>
              <a:rPr lang="en-US" dirty="0"/>
              <a:t>, </a:t>
            </a:r>
            <a:r>
              <a:rPr lang="en-US" dirty="0" err="1"/>
              <a:t>natur</a:t>
            </a:r>
            <a:r>
              <a:rPr lang="en-US" dirty="0"/>
              <a:t> </a:t>
            </a:r>
            <a:r>
              <a:rPr lang="en-US" dirty="0" err="1"/>
              <a:t>accum</a:t>
            </a:r>
            <a:r>
              <a:rPr lang="en-US" dirty="0"/>
              <a:t> </a:t>
            </a:r>
            <a:r>
              <a:rPr lang="en-US" dirty="0" err="1"/>
              <a:t>ilibus</a:t>
            </a:r>
            <a:r>
              <a:rPr lang="en-US" dirty="0"/>
              <a:t> </a:t>
            </a:r>
            <a:r>
              <a:rPr lang="en-US" dirty="0" err="1"/>
              <a:t>vellorporum</a:t>
            </a:r>
            <a:br>
              <a:rPr lang="en-US" dirty="0"/>
            </a:br>
            <a:r>
              <a:rPr lang="en-US" dirty="0" err="1"/>
              <a:t>intion</a:t>
            </a:r>
            <a:r>
              <a:rPr lang="en-US" dirty="0"/>
              <a:t> </a:t>
            </a:r>
            <a:r>
              <a:rPr lang="en-US" dirty="0" err="1"/>
              <a:t>consed</a:t>
            </a:r>
            <a:r>
              <a:rPr lang="en-US" dirty="0"/>
              <a:t> </a:t>
            </a:r>
            <a:r>
              <a:rPr lang="en-US" dirty="0" err="1"/>
              <a:t>etur</a:t>
            </a:r>
            <a:r>
              <a:rPr lang="en-US" dirty="0"/>
              <a:t>. </a:t>
            </a:r>
            <a:r>
              <a:rPr lang="en-US" dirty="0" err="1"/>
              <a:t>Atuscilibus</a:t>
            </a:r>
            <a:r>
              <a:rPr lang="en-US" dirty="0"/>
              <a:t> </a:t>
            </a:r>
            <a:r>
              <a:rPr lang="en-US" dirty="0" err="1"/>
              <a:t>estorpora</a:t>
            </a:r>
            <a:r>
              <a:rPr lang="en-US" dirty="0"/>
              <a:t> </a:t>
            </a:r>
            <a:r>
              <a:rPr lang="en-US" dirty="0" err="1"/>
              <a:t>voluptatur</a:t>
            </a:r>
            <a:r>
              <a:rPr lang="en-US" dirty="0"/>
              <a:t>, </a:t>
            </a:r>
            <a:r>
              <a:rPr lang="en-US" dirty="0" err="1"/>
              <a:t>expliqui</a:t>
            </a:r>
            <a:r>
              <a:rPr lang="en-US" dirty="0"/>
              <a:t> </a:t>
            </a:r>
            <a:r>
              <a:rPr lang="en-US" dirty="0" err="1"/>
              <a:t>doluptas</a:t>
            </a:r>
            <a:r>
              <a:rPr lang="en-US" dirty="0"/>
              <a:t> que </a:t>
            </a:r>
            <a:r>
              <a:rPr lang="en-US" dirty="0" err="1"/>
              <a:t>reribus</a:t>
            </a:r>
            <a:r>
              <a:rPr lang="en-US" dirty="0"/>
              <a:t> </a:t>
            </a:r>
            <a:r>
              <a:rPr lang="en-US" dirty="0" err="1"/>
              <a:t>earumqui</a:t>
            </a:r>
            <a:r>
              <a:rPr lang="en-US" dirty="0"/>
              <a:t> </a:t>
            </a:r>
            <a:r>
              <a:rPr lang="en-US" dirty="0" err="1"/>
              <a:t>odiscia</a:t>
            </a:r>
            <a:r>
              <a:rPr lang="en-US" dirty="0"/>
              <a:t> </a:t>
            </a:r>
            <a:r>
              <a:rPr lang="en-US" dirty="0" err="1"/>
              <a:t>volupta</a:t>
            </a:r>
            <a:r>
              <a:rPr lang="en-US" dirty="0"/>
              <a:t> </a:t>
            </a:r>
            <a:r>
              <a:rPr lang="en-US" dirty="0" err="1"/>
              <a:t>sundaeped</a:t>
            </a:r>
            <a:r>
              <a:rPr lang="en-US" dirty="0"/>
              <a:t> </a:t>
            </a:r>
            <a:r>
              <a:rPr lang="en-US" dirty="0" err="1"/>
              <a:t>quide</a:t>
            </a:r>
            <a:r>
              <a:rPr lang="en-US" dirty="0"/>
              <a:t> la a </a:t>
            </a:r>
            <a:r>
              <a:rPr lang="en-US" dirty="0" err="1"/>
              <a:t>volorporro</a:t>
            </a:r>
            <a:r>
              <a:rPr lang="en-US" dirty="0"/>
              <a:t> </a:t>
            </a:r>
            <a:r>
              <a:rPr lang="en-US" dirty="0" err="1"/>
              <a:t>illabo</a:t>
            </a:r>
            <a:r>
              <a:rPr lang="en-US" dirty="0"/>
              <a:t>.</a:t>
            </a:r>
          </a:p>
        </p:txBody>
      </p:sp>
    </p:spTree>
    <p:extLst>
      <p:ext uri="{BB962C8B-B14F-4D97-AF65-F5344CB8AC3E}">
        <p14:creationId xmlns:p14="http://schemas.microsoft.com/office/powerpoint/2010/main" val="1012392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Graphic">
    <p:spTree>
      <p:nvGrpSpPr>
        <p:cNvPr id="1" name=""/>
        <p:cNvGrpSpPr/>
        <p:nvPr/>
      </p:nvGrpSpPr>
      <p:grpSpPr>
        <a:xfrm>
          <a:off x="0" y="0"/>
          <a:ext cx="0" cy="0"/>
          <a:chOff x="0" y="0"/>
          <a:chExt cx="0" cy="0"/>
        </a:xfrm>
      </p:grpSpPr>
      <p:pic>
        <p:nvPicPr>
          <p:cNvPr id="2" name="Picture 1" descr="PPT_Presentation_Template_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137" y="0"/>
            <a:ext cx="15713075" cy="8837803"/>
          </a:xfrm>
          <a:prstGeom prst="rect">
            <a:avLst/>
          </a:prstGeom>
        </p:spPr>
      </p:pic>
      <p:pic>
        <p:nvPicPr>
          <p:cNvPr id="9" name="Picture 8" descr="WWR_ElectricRed-01.png">
            <a:extLst>
              <a:ext uri="{FF2B5EF4-FFF2-40B4-BE49-F238E27FC236}">
                <a16:creationId xmlns:a16="http://schemas.microsoft.com/office/drawing/2014/main" id="{BD815280-3AA6-4C45-9A20-E0A8966E8D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2772" y="7454369"/>
            <a:ext cx="2016224" cy="703381"/>
          </a:xfrm>
          <a:prstGeom prst="rect">
            <a:avLst/>
          </a:prstGeom>
        </p:spPr>
      </p:pic>
      <p:sp>
        <p:nvSpPr>
          <p:cNvPr id="6" name="Text Placeholder 4">
            <a:extLst>
              <a:ext uri="{FF2B5EF4-FFF2-40B4-BE49-F238E27FC236}">
                <a16:creationId xmlns:a16="http://schemas.microsoft.com/office/drawing/2014/main" id="{E6878A13-A4BB-B140-9DBA-CBFA3CBBB5C9}"/>
              </a:ext>
            </a:extLst>
          </p:cNvPr>
          <p:cNvSpPr>
            <a:spLocks noGrp="1"/>
          </p:cNvSpPr>
          <p:nvPr>
            <p:ph type="body" sz="quarter" idx="13" hasCustomPrompt="1"/>
          </p:nvPr>
        </p:nvSpPr>
        <p:spPr>
          <a:xfrm>
            <a:off x="334637" y="290884"/>
            <a:ext cx="7323463" cy="914400"/>
          </a:xfrm>
          <a:prstGeom prst="rect">
            <a:avLst/>
          </a:prstGeom>
        </p:spPr>
        <p:txBody>
          <a:bodyPr anchor="t">
            <a:noAutofit/>
          </a:bodyPr>
          <a:lstStyle>
            <a:lvl1pPr>
              <a:defRPr sz="3600" b="0" i="0" spc="-50" baseline="0">
                <a:solidFill>
                  <a:srgbClr val="FF4035"/>
                </a:solidFill>
                <a:latin typeface="Helvetica Neue"/>
                <a:cs typeface="Helvetica Neue"/>
              </a:defRPr>
            </a:lvl1pPr>
          </a:lstStyle>
          <a:p>
            <a:pPr lvl="0"/>
            <a:r>
              <a:rPr lang="en-CA" dirty="0"/>
              <a:t>Heading</a:t>
            </a:r>
            <a:endParaRPr lang="en-US" dirty="0"/>
          </a:p>
        </p:txBody>
      </p:sp>
    </p:spTree>
    <p:extLst>
      <p:ext uri="{BB962C8B-B14F-4D97-AF65-F5344CB8AC3E}">
        <p14:creationId xmlns:p14="http://schemas.microsoft.com/office/powerpoint/2010/main" val="690737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Graphic">
    <p:spTree>
      <p:nvGrpSpPr>
        <p:cNvPr id="1" name=""/>
        <p:cNvGrpSpPr/>
        <p:nvPr/>
      </p:nvGrpSpPr>
      <p:grpSpPr>
        <a:xfrm>
          <a:off x="0" y="0"/>
          <a:ext cx="0" cy="0"/>
          <a:chOff x="0" y="0"/>
          <a:chExt cx="0" cy="0"/>
        </a:xfrm>
      </p:grpSpPr>
      <p:pic>
        <p:nvPicPr>
          <p:cNvPr id="13" name="Picture 12" descr="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703" y="8343837"/>
            <a:ext cx="1224135" cy="177483"/>
          </a:xfrm>
          <a:prstGeom prst="rect">
            <a:avLst/>
          </a:prstGeom>
        </p:spPr>
      </p:pic>
      <p:pic>
        <p:nvPicPr>
          <p:cNvPr id="2" name="Picture 1" descr="PPT_Presentation_Template_7.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137" y="0"/>
            <a:ext cx="15713075" cy="8837803"/>
          </a:xfrm>
          <a:prstGeom prst="rect">
            <a:avLst/>
          </a:prstGeom>
        </p:spPr>
      </p:pic>
      <p:pic>
        <p:nvPicPr>
          <p:cNvPr id="8" name="Picture 7">
            <a:extLst>
              <a:ext uri="{FF2B5EF4-FFF2-40B4-BE49-F238E27FC236}">
                <a16:creationId xmlns:a16="http://schemas.microsoft.com/office/drawing/2014/main" id="{CF8112D6-501A-0642-9E9D-00ECF88973D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085064" y="7452360"/>
            <a:ext cx="2016224" cy="702078"/>
          </a:xfrm>
          <a:prstGeom prst="rect">
            <a:avLst/>
          </a:prstGeom>
        </p:spPr>
      </p:pic>
      <p:sp>
        <p:nvSpPr>
          <p:cNvPr id="7" name="Text Placeholder 4">
            <a:extLst>
              <a:ext uri="{FF2B5EF4-FFF2-40B4-BE49-F238E27FC236}">
                <a16:creationId xmlns:a16="http://schemas.microsoft.com/office/drawing/2014/main" id="{31884646-E50C-5148-9912-BDA6AC4E8A42}"/>
              </a:ext>
            </a:extLst>
          </p:cNvPr>
          <p:cNvSpPr>
            <a:spLocks noGrp="1"/>
          </p:cNvSpPr>
          <p:nvPr>
            <p:ph type="body" sz="quarter" idx="13" hasCustomPrompt="1"/>
          </p:nvPr>
        </p:nvSpPr>
        <p:spPr>
          <a:xfrm>
            <a:off x="334637" y="290884"/>
            <a:ext cx="7323463" cy="914400"/>
          </a:xfrm>
          <a:prstGeom prst="rect">
            <a:avLst/>
          </a:prstGeom>
        </p:spPr>
        <p:txBody>
          <a:bodyPr anchor="t">
            <a:noAutofit/>
          </a:bodyPr>
          <a:lstStyle>
            <a:lvl1pPr>
              <a:defRPr sz="3600" b="0" i="0" spc="-50" baseline="0">
                <a:solidFill>
                  <a:schemeClr val="tx1"/>
                </a:solidFill>
                <a:latin typeface="Helvetica Neue"/>
                <a:cs typeface="Helvetica Neue"/>
              </a:defRPr>
            </a:lvl1pPr>
          </a:lstStyle>
          <a:p>
            <a:pPr lvl="0"/>
            <a:r>
              <a:rPr lang="en-CA" dirty="0"/>
              <a:t>Heading</a:t>
            </a:r>
            <a:endParaRPr lang="en-US" dirty="0"/>
          </a:p>
        </p:txBody>
      </p:sp>
    </p:spTree>
    <p:extLst>
      <p:ext uri="{BB962C8B-B14F-4D97-AF65-F5344CB8AC3E}">
        <p14:creationId xmlns:p14="http://schemas.microsoft.com/office/powerpoint/2010/main" val="3403636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Graphic">
    <p:spTree>
      <p:nvGrpSpPr>
        <p:cNvPr id="1" name=""/>
        <p:cNvGrpSpPr/>
        <p:nvPr/>
      </p:nvGrpSpPr>
      <p:grpSpPr>
        <a:xfrm>
          <a:off x="0" y="0"/>
          <a:ext cx="0" cy="0"/>
          <a:chOff x="0" y="0"/>
          <a:chExt cx="0" cy="0"/>
        </a:xfrm>
      </p:grpSpPr>
      <p:pic>
        <p:nvPicPr>
          <p:cNvPr id="13" name="Picture 12" descr="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703" y="8343837"/>
            <a:ext cx="1224135" cy="177483"/>
          </a:xfrm>
          <a:prstGeom prst="rect">
            <a:avLst/>
          </a:prstGeom>
        </p:spPr>
      </p:pic>
      <p:pic>
        <p:nvPicPr>
          <p:cNvPr id="2" name="Picture 1" descr="PPT_Presentation_Template_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137" y="0"/>
            <a:ext cx="15713075" cy="8837803"/>
          </a:xfrm>
          <a:prstGeom prst="rect">
            <a:avLst/>
          </a:prstGeom>
        </p:spPr>
      </p:pic>
      <p:pic>
        <p:nvPicPr>
          <p:cNvPr id="9" name="Picture 8">
            <a:extLst>
              <a:ext uri="{FF2B5EF4-FFF2-40B4-BE49-F238E27FC236}">
                <a16:creationId xmlns:a16="http://schemas.microsoft.com/office/drawing/2014/main" id="{E0773F68-62EE-1640-91EF-8CA5A2FE8EB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085064" y="7452360"/>
            <a:ext cx="2016224" cy="702078"/>
          </a:xfrm>
          <a:prstGeom prst="rect">
            <a:avLst/>
          </a:prstGeom>
        </p:spPr>
      </p:pic>
      <p:sp>
        <p:nvSpPr>
          <p:cNvPr id="6" name="Text Placeholder 4">
            <a:extLst>
              <a:ext uri="{FF2B5EF4-FFF2-40B4-BE49-F238E27FC236}">
                <a16:creationId xmlns:a16="http://schemas.microsoft.com/office/drawing/2014/main" id="{B8E1E95D-CEE7-E544-B7FC-0D7444A1D159}"/>
              </a:ext>
            </a:extLst>
          </p:cNvPr>
          <p:cNvSpPr>
            <a:spLocks noGrp="1"/>
          </p:cNvSpPr>
          <p:nvPr>
            <p:ph type="body" sz="quarter" idx="13" hasCustomPrompt="1"/>
          </p:nvPr>
        </p:nvSpPr>
        <p:spPr>
          <a:xfrm>
            <a:off x="334637" y="290884"/>
            <a:ext cx="7323463" cy="914400"/>
          </a:xfrm>
          <a:prstGeom prst="rect">
            <a:avLst/>
          </a:prstGeom>
        </p:spPr>
        <p:txBody>
          <a:bodyPr anchor="t">
            <a:noAutofit/>
          </a:bodyPr>
          <a:lstStyle>
            <a:lvl1pPr>
              <a:defRPr sz="3600" b="0" i="0" spc="-50" baseline="0">
                <a:solidFill>
                  <a:schemeClr val="tx1"/>
                </a:solidFill>
                <a:latin typeface="Helvetica Neue"/>
                <a:cs typeface="Helvetica Neue"/>
              </a:defRPr>
            </a:lvl1pPr>
          </a:lstStyle>
          <a:p>
            <a:pPr lvl="0"/>
            <a:r>
              <a:rPr lang="en-CA" dirty="0"/>
              <a:t>Heading</a:t>
            </a:r>
            <a:endParaRPr lang="en-US" dirty="0"/>
          </a:p>
        </p:txBody>
      </p:sp>
    </p:spTree>
    <p:extLst>
      <p:ext uri="{BB962C8B-B14F-4D97-AF65-F5344CB8AC3E}">
        <p14:creationId xmlns:p14="http://schemas.microsoft.com/office/powerpoint/2010/main" val="2941701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ntent">
    <p:bg>
      <p:bgPr>
        <a:solidFill>
          <a:srgbClr val="EFEFEF"/>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004FDF1-7ACE-7042-994D-753F515399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85064" y="7452360"/>
            <a:ext cx="2016224" cy="702078"/>
          </a:xfrm>
          <a:prstGeom prst="rect">
            <a:avLst/>
          </a:prstGeom>
        </p:spPr>
      </p:pic>
      <p:sp>
        <p:nvSpPr>
          <p:cNvPr id="7" name="Text Placeholder 4">
            <a:extLst>
              <a:ext uri="{FF2B5EF4-FFF2-40B4-BE49-F238E27FC236}">
                <a16:creationId xmlns:a16="http://schemas.microsoft.com/office/drawing/2014/main" id="{CC1BA5C0-B9B7-F94D-9D98-7B9381A8053C}"/>
              </a:ext>
            </a:extLst>
          </p:cNvPr>
          <p:cNvSpPr>
            <a:spLocks noGrp="1"/>
          </p:cNvSpPr>
          <p:nvPr>
            <p:ph type="body" sz="quarter" idx="13" hasCustomPrompt="1"/>
          </p:nvPr>
        </p:nvSpPr>
        <p:spPr>
          <a:xfrm>
            <a:off x="334637" y="290884"/>
            <a:ext cx="7323463" cy="914400"/>
          </a:xfrm>
          <a:prstGeom prst="rect">
            <a:avLst/>
          </a:prstGeom>
        </p:spPr>
        <p:txBody>
          <a:bodyPr anchor="t">
            <a:noAutofit/>
          </a:bodyPr>
          <a:lstStyle>
            <a:lvl1pPr>
              <a:defRPr sz="3600" b="0" i="0" spc="-50" baseline="0">
                <a:solidFill>
                  <a:schemeClr val="tx1"/>
                </a:solidFill>
                <a:latin typeface="Helvetica Neue"/>
                <a:cs typeface="Helvetica Neue"/>
              </a:defRPr>
            </a:lvl1pPr>
          </a:lstStyle>
          <a:p>
            <a:pPr lvl="0"/>
            <a:r>
              <a:rPr lang="en-CA" dirty="0"/>
              <a:t>Heading</a:t>
            </a:r>
            <a:endParaRPr lang="en-US" dirty="0"/>
          </a:p>
        </p:txBody>
      </p:sp>
      <p:sp>
        <p:nvSpPr>
          <p:cNvPr id="8" name="Text Placeholder 15">
            <a:extLst>
              <a:ext uri="{FF2B5EF4-FFF2-40B4-BE49-F238E27FC236}">
                <a16:creationId xmlns:a16="http://schemas.microsoft.com/office/drawing/2014/main" id="{B7BB9F45-3BB3-B544-A2EE-D4DAB1BA434E}"/>
              </a:ext>
            </a:extLst>
          </p:cNvPr>
          <p:cNvSpPr>
            <a:spLocks noGrp="1"/>
          </p:cNvSpPr>
          <p:nvPr>
            <p:ph type="body" sz="quarter" idx="14" hasCustomPrompt="1"/>
          </p:nvPr>
        </p:nvSpPr>
        <p:spPr>
          <a:xfrm>
            <a:off x="347511" y="1607096"/>
            <a:ext cx="11823481" cy="4320480"/>
          </a:xfrm>
          <a:prstGeom prst="rect">
            <a:avLst/>
          </a:prstGeom>
        </p:spPr>
        <p:txBody>
          <a:bodyPr vert="horz" anchor="t">
            <a:noAutofit/>
          </a:bodyPr>
          <a:lstStyle>
            <a:lvl1pPr marL="0" marR="0" indent="0" algn="l" defTabSz="692292" rtl="0" eaLnBrk="1" fontAlgn="auto" latinLnBrk="0" hangingPunct="1">
              <a:lnSpc>
                <a:spcPct val="110000"/>
              </a:lnSpc>
              <a:spcBef>
                <a:spcPts val="0"/>
              </a:spcBef>
              <a:spcAft>
                <a:spcPts val="0"/>
              </a:spcAft>
              <a:buClrTx/>
              <a:buSzTx/>
              <a:buFont typeface="Arial"/>
              <a:buNone/>
              <a:tabLst/>
              <a:defRPr sz="3600" b="0" i="0" spc="-50" baseline="0">
                <a:solidFill>
                  <a:schemeClr val="tx1"/>
                </a:solidFill>
                <a:latin typeface="Helvetica Neue"/>
                <a:cs typeface="Regola Pro Book"/>
              </a:defRPr>
            </a:lvl1pPr>
          </a:lstStyle>
          <a:p>
            <a:r>
              <a:rPr lang="en-US" dirty="0"/>
              <a:t>Intro, </a:t>
            </a:r>
            <a:r>
              <a:rPr lang="en-US" dirty="0" err="1"/>
              <a:t>si</a:t>
            </a:r>
            <a:r>
              <a:rPr lang="en-US" dirty="0"/>
              <a:t> </a:t>
            </a:r>
            <a:r>
              <a:rPr lang="en-US" dirty="0" err="1"/>
              <a:t>ium</a:t>
            </a:r>
            <a:r>
              <a:rPr lang="en-US" dirty="0"/>
              <a:t> et </a:t>
            </a:r>
            <a:r>
              <a:rPr lang="en-US" dirty="0" err="1"/>
              <a:t>quam</a:t>
            </a:r>
            <a:r>
              <a:rPr lang="en-US" dirty="0"/>
              <a:t>, </a:t>
            </a:r>
            <a:r>
              <a:rPr lang="en-US" dirty="0" err="1"/>
              <a:t>conseque</a:t>
            </a:r>
            <a:r>
              <a:rPr lang="en-US" dirty="0"/>
              <a:t> </a:t>
            </a:r>
            <a:r>
              <a:rPr lang="en-US" dirty="0" err="1"/>
              <a:t>nonsequae</a:t>
            </a:r>
            <a:r>
              <a:rPr lang="en-US" dirty="0"/>
              <a:t>. Alias </a:t>
            </a:r>
            <a:r>
              <a:rPr lang="en-US" dirty="0" err="1"/>
              <a:t>eius</a:t>
            </a:r>
            <a:r>
              <a:rPr lang="en-US" dirty="0"/>
              <a:t> </a:t>
            </a:r>
            <a:r>
              <a:rPr lang="en-US" dirty="0" err="1"/>
              <a:t>etur</a:t>
            </a:r>
            <a:br>
              <a:rPr lang="en-US" dirty="0"/>
            </a:br>
            <a:r>
              <a:rPr lang="en-US" dirty="0"/>
              <a:t>sum </a:t>
            </a:r>
            <a:r>
              <a:rPr lang="en-US" dirty="0" err="1"/>
              <a:t>eiciaerrum</a:t>
            </a:r>
            <a:r>
              <a:rPr lang="en-US" dirty="0"/>
              <a:t>, </a:t>
            </a:r>
            <a:r>
              <a:rPr lang="en-US" dirty="0" err="1"/>
              <a:t>untest</a:t>
            </a:r>
            <a:r>
              <a:rPr lang="en-US" dirty="0"/>
              <a:t> </a:t>
            </a:r>
            <a:r>
              <a:rPr lang="en-US" dirty="0" err="1"/>
              <a:t>acerit</a:t>
            </a:r>
            <a:r>
              <a:rPr lang="en-US" dirty="0"/>
              <a:t> </a:t>
            </a:r>
            <a:r>
              <a:rPr lang="en-US" dirty="0" err="1"/>
              <a:t>vitist</a:t>
            </a:r>
            <a:r>
              <a:rPr lang="en-US" dirty="0"/>
              <a:t> qui re </a:t>
            </a:r>
            <a:r>
              <a:rPr lang="en-US" dirty="0" err="1"/>
              <a:t>vel</a:t>
            </a:r>
            <a:r>
              <a:rPr lang="en-US" dirty="0"/>
              <a:t> </a:t>
            </a:r>
            <a:r>
              <a:rPr lang="en-US" dirty="0" err="1"/>
              <a:t>ima</a:t>
            </a:r>
            <a:r>
              <a:rPr lang="en-US" dirty="0"/>
              <a:t> </a:t>
            </a:r>
            <a:r>
              <a:rPr lang="en-US" dirty="0" err="1"/>
              <a:t>voluptatur</a:t>
            </a:r>
            <a:br>
              <a:rPr lang="en-US" dirty="0"/>
            </a:br>
            <a:r>
              <a:rPr lang="en-US" dirty="0" err="1"/>
              <a:t>suntemp</a:t>
            </a:r>
            <a:r>
              <a:rPr lang="en-US" dirty="0"/>
              <a:t> </a:t>
            </a:r>
            <a:r>
              <a:rPr lang="en-US" dirty="0" err="1"/>
              <a:t>eribus</a:t>
            </a:r>
            <a:r>
              <a:rPr lang="en-US" dirty="0"/>
              <a:t>, sum </a:t>
            </a:r>
            <a:r>
              <a:rPr lang="en-US" dirty="0" err="1"/>
              <a:t>dunt</a:t>
            </a:r>
            <a:r>
              <a:rPr lang="en-US" dirty="0"/>
              <a:t>, </a:t>
            </a:r>
            <a:r>
              <a:rPr lang="en-US" dirty="0" err="1"/>
              <a:t>natur</a:t>
            </a:r>
            <a:r>
              <a:rPr lang="en-US" dirty="0"/>
              <a:t> </a:t>
            </a:r>
            <a:r>
              <a:rPr lang="en-US" dirty="0" err="1"/>
              <a:t>accum</a:t>
            </a:r>
            <a:r>
              <a:rPr lang="en-US" dirty="0"/>
              <a:t> </a:t>
            </a:r>
            <a:r>
              <a:rPr lang="en-US" dirty="0" err="1"/>
              <a:t>ilibus</a:t>
            </a:r>
            <a:r>
              <a:rPr lang="en-US" dirty="0"/>
              <a:t> </a:t>
            </a:r>
            <a:r>
              <a:rPr lang="en-US" dirty="0" err="1"/>
              <a:t>vellorporum</a:t>
            </a:r>
            <a:br>
              <a:rPr lang="en-US" dirty="0"/>
            </a:br>
            <a:r>
              <a:rPr lang="en-US" dirty="0" err="1"/>
              <a:t>intion</a:t>
            </a:r>
            <a:r>
              <a:rPr lang="en-US" dirty="0"/>
              <a:t> </a:t>
            </a:r>
            <a:r>
              <a:rPr lang="en-US" dirty="0" err="1"/>
              <a:t>consed</a:t>
            </a:r>
            <a:r>
              <a:rPr lang="en-US" dirty="0"/>
              <a:t> </a:t>
            </a:r>
            <a:r>
              <a:rPr lang="en-US" dirty="0" err="1"/>
              <a:t>etur</a:t>
            </a:r>
            <a:r>
              <a:rPr lang="en-US" dirty="0"/>
              <a:t>. </a:t>
            </a:r>
            <a:r>
              <a:rPr lang="en-US" dirty="0" err="1"/>
              <a:t>Atuscilibus</a:t>
            </a:r>
            <a:r>
              <a:rPr lang="en-US" dirty="0"/>
              <a:t> </a:t>
            </a:r>
            <a:r>
              <a:rPr lang="en-US" dirty="0" err="1"/>
              <a:t>estorpora</a:t>
            </a:r>
            <a:r>
              <a:rPr lang="en-US" dirty="0"/>
              <a:t> </a:t>
            </a:r>
            <a:r>
              <a:rPr lang="en-US" dirty="0" err="1"/>
              <a:t>voluptatur</a:t>
            </a:r>
            <a:r>
              <a:rPr lang="en-US" dirty="0"/>
              <a:t>, </a:t>
            </a:r>
            <a:r>
              <a:rPr lang="en-US" dirty="0" err="1"/>
              <a:t>expliqui</a:t>
            </a:r>
            <a:r>
              <a:rPr lang="en-US" dirty="0"/>
              <a:t> </a:t>
            </a:r>
            <a:r>
              <a:rPr lang="en-US" dirty="0" err="1"/>
              <a:t>doluptas</a:t>
            </a:r>
            <a:r>
              <a:rPr lang="en-US" dirty="0"/>
              <a:t> que </a:t>
            </a:r>
            <a:r>
              <a:rPr lang="en-US" dirty="0" err="1"/>
              <a:t>reribus</a:t>
            </a:r>
            <a:r>
              <a:rPr lang="en-US" dirty="0"/>
              <a:t> </a:t>
            </a:r>
            <a:r>
              <a:rPr lang="en-US" dirty="0" err="1"/>
              <a:t>earumqui</a:t>
            </a:r>
            <a:r>
              <a:rPr lang="en-US" dirty="0"/>
              <a:t> </a:t>
            </a:r>
            <a:r>
              <a:rPr lang="en-US" dirty="0" err="1"/>
              <a:t>odiscia</a:t>
            </a:r>
            <a:r>
              <a:rPr lang="en-US" dirty="0"/>
              <a:t> </a:t>
            </a:r>
            <a:r>
              <a:rPr lang="en-US" dirty="0" err="1"/>
              <a:t>volupta</a:t>
            </a:r>
            <a:r>
              <a:rPr lang="en-US" dirty="0"/>
              <a:t> </a:t>
            </a:r>
            <a:r>
              <a:rPr lang="en-US" dirty="0" err="1"/>
              <a:t>sundaeped</a:t>
            </a:r>
            <a:r>
              <a:rPr lang="en-US" dirty="0"/>
              <a:t> </a:t>
            </a:r>
            <a:r>
              <a:rPr lang="en-US" dirty="0" err="1"/>
              <a:t>quide</a:t>
            </a:r>
            <a:r>
              <a:rPr lang="en-US" dirty="0"/>
              <a:t> la a </a:t>
            </a:r>
            <a:r>
              <a:rPr lang="en-US" dirty="0" err="1"/>
              <a:t>volorporro</a:t>
            </a:r>
            <a:r>
              <a:rPr lang="en-US" dirty="0"/>
              <a:t> </a:t>
            </a:r>
            <a:r>
              <a:rPr lang="en-US" dirty="0" err="1"/>
              <a:t>illabo</a:t>
            </a:r>
            <a:r>
              <a:rPr lang="en-US" dirty="0"/>
              <a:t>.</a:t>
            </a:r>
          </a:p>
        </p:txBody>
      </p:sp>
    </p:spTree>
    <p:extLst>
      <p:ext uri="{BB962C8B-B14F-4D97-AF65-F5344CB8AC3E}">
        <p14:creationId xmlns:p14="http://schemas.microsoft.com/office/powerpoint/2010/main" val="3199948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ntent">
    <p:bg>
      <p:bgPr>
        <a:solidFill>
          <a:srgbClr val="EFEFEF"/>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30518D4-1250-E84E-A052-468FD495B4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85064" y="7452360"/>
            <a:ext cx="2016224" cy="702078"/>
          </a:xfrm>
          <a:prstGeom prst="rect">
            <a:avLst/>
          </a:prstGeom>
        </p:spPr>
      </p:pic>
      <p:sp>
        <p:nvSpPr>
          <p:cNvPr id="10" name="Text Placeholder 4">
            <a:extLst>
              <a:ext uri="{FF2B5EF4-FFF2-40B4-BE49-F238E27FC236}">
                <a16:creationId xmlns:a16="http://schemas.microsoft.com/office/drawing/2014/main" id="{48E68686-76BA-C947-A2F6-D9D3328DEBCF}"/>
              </a:ext>
            </a:extLst>
          </p:cNvPr>
          <p:cNvSpPr>
            <a:spLocks noGrp="1"/>
          </p:cNvSpPr>
          <p:nvPr>
            <p:ph type="body" sz="quarter" idx="13" hasCustomPrompt="1"/>
          </p:nvPr>
        </p:nvSpPr>
        <p:spPr>
          <a:xfrm>
            <a:off x="334637" y="290884"/>
            <a:ext cx="7323463" cy="914400"/>
          </a:xfrm>
          <a:prstGeom prst="rect">
            <a:avLst/>
          </a:prstGeom>
        </p:spPr>
        <p:txBody>
          <a:bodyPr anchor="t">
            <a:noAutofit/>
          </a:bodyPr>
          <a:lstStyle>
            <a:lvl1pPr>
              <a:defRPr sz="3600" b="0" i="0" spc="-50" baseline="0">
                <a:solidFill>
                  <a:schemeClr val="tx1"/>
                </a:solidFill>
                <a:latin typeface="Helvetica Neue"/>
                <a:cs typeface="Helvetica Neue"/>
              </a:defRPr>
            </a:lvl1pPr>
          </a:lstStyle>
          <a:p>
            <a:pPr lvl="0"/>
            <a:r>
              <a:rPr lang="en-CA" dirty="0"/>
              <a:t>Heading</a:t>
            </a:r>
            <a:endParaRPr lang="en-US" dirty="0"/>
          </a:p>
        </p:txBody>
      </p:sp>
      <p:sp>
        <p:nvSpPr>
          <p:cNvPr id="12" name="Text Placeholder 7">
            <a:extLst>
              <a:ext uri="{FF2B5EF4-FFF2-40B4-BE49-F238E27FC236}">
                <a16:creationId xmlns:a16="http://schemas.microsoft.com/office/drawing/2014/main" id="{7C7AAFB0-DEF0-8A44-9119-DDEC4C741CD7}"/>
              </a:ext>
            </a:extLst>
          </p:cNvPr>
          <p:cNvSpPr>
            <a:spLocks noGrp="1"/>
          </p:cNvSpPr>
          <p:nvPr>
            <p:ph type="body" sz="quarter" idx="10" hasCustomPrompt="1"/>
          </p:nvPr>
        </p:nvSpPr>
        <p:spPr>
          <a:xfrm>
            <a:off x="7792278" y="333397"/>
            <a:ext cx="7295322" cy="6817255"/>
          </a:xfrm>
          <a:prstGeom prst="rect">
            <a:avLst/>
          </a:prstGeom>
        </p:spPr>
        <p:txBody>
          <a:bodyPr anchor="t">
            <a:noAutofit/>
          </a:bodyPr>
          <a:lstStyle>
            <a:lvl1pPr>
              <a:lnSpc>
                <a:spcPct val="110000"/>
              </a:lnSpc>
              <a:spcBef>
                <a:spcPts val="0"/>
              </a:spcBef>
              <a:defRPr sz="2200" b="0" i="0" kern="1200" spc="0" baseline="0">
                <a:solidFill>
                  <a:srgbClr val="000000"/>
                </a:solidFill>
                <a:latin typeface="Helvetica Neue"/>
                <a:cs typeface="Helvetica Neue"/>
              </a:defRPr>
            </a:lvl1pPr>
          </a:lstStyle>
          <a:p>
            <a:r>
              <a:rPr lang="en-US" dirty="0"/>
              <a:t>Body copy. Ma </a:t>
            </a:r>
            <a:r>
              <a:rPr lang="en-US" dirty="0" err="1"/>
              <a:t>quunto</a:t>
            </a:r>
            <a:r>
              <a:rPr lang="en-US" dirty="0"/>
              <a:t> </a:t>
            </a:r>
            <a:r>
              <a:rPr lang="en-US" dirty="0" err="1"/>
              <a:t>blacere</a:t>
            </a:r>
            <a:r>
              <a:rPr lang="en-US" dirty="0"/>
              <a:t> </a:t>
            </a:r>
            <a:r>
              <a:rPr lang="en-US" dirty="0" err="1"/>
              <a:t>hendanis</a:t>
            </a:r>
            <a:r>
              <a:rPr lang="en-US" dirty="0"/>
              <a:t> dis </a:t>
            </a:r>
            <a:r>
              <a:rPr lang="en-US" dirty="0" err="1"/>
              <a:t>etur</a:t>
            </a:r>
            <a:r>
              <a:rPr lang="en-US" dirty="0"/>
              <a:t>, </a:t>
            </a:r>
            <a:r>
              <a:rPr lang="en-US" dirty="0" err="1"/>
              <a:t>te</a:t>
            </a:r>
            <a:r>
              <a:rPr lang="en-US" dirty="0"/>
              <a:t> </a:t>
            </a:r>
            <a:r>
              <a:rPr lang="en-US" dirty="0" err="1"/>
              <a:t>necto</a:t>
            </a:r>
            <a:r>
              <a:rPr lang="en-US" dirty="0"/>
              <a:t> </a:t>
            </a:r>
            <a:r>
              <a:rPr lang="en-US" dirty="0" err="1"/>
              <a:t>dolorem</a:t>
            </a:r>
            <a:r>
              <a:rPr lang="en-US" dirty="0"/>
              <a:t>. Pore </a:t>
            </a:r>
            <a:r>
              <a:rPr lang="en-US" dirty="0" err="1"/>
              <a:t>sitatur</a:t>
            </a:r>
            <a:r>
              <a:rPr lang="en-US" dirty="0"/>
              <a:t> </a:t>
            </a:r>
            <a:r>
              <a:rPr lang="en-US" dirty="0" err="1"/>
              <a:t>acepedi</a:t>
            </a:r>
            <a:r>
              <a:rPr lang="en-US" dirty="0"/>
              <a:t> to qui con </a:t>
            </a:r>
            <a:r>
              <a:rPr lang="en-US" dirty="0" err="1"/>
              <a:t>cus</a:t>
            </a:r>
            <a:r>
              <a:rPr lang="en-US" dirty="0"/>
              <a:t> </a:t>
            </a:r>
            <a:r>
              <a:rPr lang="en-US" dirty="0" err="1"/>
              <a:t>nonsequatus</a:t>
            </a:r>
            <a:r>
              <a:rPr lang="en-US" dirty="0"/>
              <a:t> </a:t>
            </a:r>
            <a:r>
              <a:rPr lang="en-US" dirty="0" err="1"/>
              <a:t>erenimus</a:t>
            </a:r>
            <a:r>
              <a:rPr lang="en-US" dirty="0"/>
              <a:t> </a:t>
            </a:r>
            <a:r>
              <a:rPr lang="en-US" dirty="0" err="1"/>
              <a:t>dolut</a:t>
            </a:r>
            <a:r>
              <a:rPr lang="en-US" dirty="0"/>
              <a:t> </a:t>
            </a:r>
            <a:r>
              <a:rPr lang="en-US" dirty="0" err="1"/>
              <a:t>asperfero</a:t>
            </a:r>
            <a:r>
              <a:rPr lang="en-US" dirty="0"/>
              <a:t> </a:t>
            </a:r>
            <a:r>
              <a:rPr lang="en-US" dirty="0" err="1"/>
              <a:t>quunt</a:t>
            </a:r>
            <a:r>
              <a:rPr lang="en-US" dirty="0"/>
              <a:t> </a:t>
            </a:r>
            <a:r>
              <a:rPr lang="en-US" dirty="0" err="1"/>
              <a:t>adiae</a:t>
            </a:r>
            <a:r>
              <a:rPr lang="en-US" dirty="0"/>
              <a:t>. </a:t>
            </a:r>
            <a:r>
              <a:rPr lang="en-US" dirty="0" err="1"/>
              <a:t>Neque</a:t>
            </a:r>
            <a:r>
              <a:rPr lang="en-US" dirty="0"/>
              <a:t> </a:t>
            </a:r>
            <a:r>
              <a:rPr lang="en-US" dirty="0" err="1"/>
              <a:t>parum</a:t>
            </a:r>
            <a:r>
              <a:rPr lang="en-US" dirty="0"/>
              <a:t> </a:t>
            </a:r>
            <a:r>
              <a:rPr lang="en-US" dirty="0" err="1"/>
              <a:t>fugite</a:t>
            </a:r>
            <a:r>
              <a:rPr lang="en-US" dirty="0"/>
              <a:t> </a:t>
            </a:r>
            <a:r>
              <a:rPr lang="en-US" dirty="0" err="1"/>
              <a:t>ipsanderiore</a:t>
            </a:r>
            <a:r>
              <a:rPr lang="en-US" dirty="0"/>
              <a:t> </a:t>
            </a:r>
            <a:r>
              <a:rPr lang="en-US" dirty="0" err="1"/>
              <a:t>incita</a:t>
            </a:r>
            <a:r>
              <a:rPr lang="en-US" dirty="0"/>
              <a:t> alit </a:t>
            </a:r>
            <a:r>
              <a:rPr lang="en-US" dirty="0" err="1"/>
              <a:t>volorio</a:t>
            </a:r>
            <a:r>
              <a:rPr lang="en-US" dirty="0"/>
              <a:t> </a:t>
            </a:r>
            <a:r>
              <a:rPr lang="en-US" dirty="0" err="1"/>
              <a:t>quam</a:t>
            </a:r>
            <a:r>
              <a:rPr lang="en-US" dirty="0"/>
              <a:t> </a:t>
            </a:r>
            <a:r>
              <a:rPr lang="en-US" dirty="0" err="1"/>
              <a:t>eum</a:t>
            </a:r>
            <a:r>
              <a:rPr lang="en-US" dirty="0"/>
              <a:t> lorem res quo </a:t>
            </a:r>
            <a:r>
              <a:rPr lang="en-US" dirty="0" err="1"/>
              <a:t>dunde</a:t>
            </a:r>
            <a:r>
              <a:rPr lang="en-US" dirty="0"/>
              <a:t> </a:t>
            </a:r>
            <a:r>
              <a:rPr lang="en-US" dirty="0" err="1"/>
              <a:t>magnis</a:t>
            </a:r>
            <a:r>
              <a:rPr lang="en-US" dirty="0"/>
              <a:t> </a:t>
            </a:r>
            <a:r>
              <a:rPr lang="en-US" dirty="0" err="1"/>
              <a:t>volorecepero</a:t>
            </a:r>
            <a:r>
              <a:rPr lang="en-US" dirty="0"/>
              <a:t> </a:t>
            </a:r>
            <a:r>
              <a:rPr lang="en-US" dirty="0" err="1"/>
              <a:t>tepe</a:t>
            </a:r>
            <a:r>
              <a:rPr lang="en-US" dirty="0"/>
              <a:t> </a:t>
            </a:r>
            <a:r>
              <a:rPr lang="en-US" dirty="0" err="1"/>
              <a:t>volorpori</a:t>
            </a:r>
            <a:r>
              <a:rPr lang="en-US" dirty="0"/>
              <a:t> ipsum </a:t>
            </a:r>
            <a:r>
              <a:rPr lang="en-US" dirty="0" err="1"/>
              <a:t>ut</a:t>
            </a:r>
            <a:r>
              <a:rPr lang="en-US" dirty="0"/>
              <a:t> ex </a:t>
            </a:r>
            <a:r>
              <a:rPr lang="en-US" dirty="0" err="1"/>
              <a:t>eum</a:t>
            </a:r>
            <a:r>
              <a:rPr lang="en-US" dirty="0"/>
              <a:t> </a:t>
            </a:r>
            <a:r>
              <a:rPr lang="en-US" dirty="0" err="1"/>
              <a:t>quidebit</a:t>
            </a:r>
            <a:r>
              <a:rPr lang="en-US" dirty="0"/>
              <a:t> quo </a:t>
            </a:r>
            <a:r>
              <a:rPr lang="en-US" dirty="0" err="1"/>
              <a:t>simagni</a:t>
            </a:r>
            <a:r>
              <a:rPr lang="en-US" dirty="0"/>
              <a:t> </a:t>
            </a:r>
            <a:r>
              <a:rPr lang="en-US" dirty="0" err="1"/>
              <a:t>hillam</a:t>
            </a:r>
            <a:r>
              <a:rPr lang="en-US" dirty="0"/>
              <a:t>.</a:t>
            </a:r>
          </a:p>
          <a:p>
            <a:endParaRPr lang="en-US" dirty="0"/>
          </a:p>
        </p:txBody>
      </p:sp>
    </p:spTree>
    <p:extLst>
      <p:ext uri="{BB962C8B-B14F-4D97-AF65-F5344CB8AC3E}">
        <p14:creationId xmlns:p14="http://schemas.microsoft.com/office/powerpoint/2010/main" val="2700199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ntent">
    <p:bg>
      <p:bgPr>
        <a:solidFill>
          <a:srgbClr val="EFEFEF"/>
        </a:solidFill>
        <a:effectLst/>
      </p:bgPr>
    </p:bg>
    <p:spTree>
      <p:nvGrpSpPr>
        <p:cNvPr id="1" name=""/>
        <p:cNvGrpSpPr/>
        <p:nvPr/>
      </p:nvGrpSpPr>
      <p:grpSpPr>
        <a:xfrm>
          <a:off x="0" y="0"/>
          <a:ext cx="0" cy="0"/>
          <a:chOff x="0" y="0"/>
          <a:chExt cx="0" cy="0"/>
        </a:xfrm>
      </p:grpSpPr>
      <p:sp>
        <p:nvSpPr>
          <p:cNvPr id="24" name="Text Placeholder 7"/>
          <p:cNvSpPr>
            <a:spLocks noGrp="1"/>
          </p:cNvSpPr>
          <p:nvPr>
            <p:ph type="body" sz="quarter" idx="25" hasCustomPrompt="1"/>
          </p:nvPr>
        </p:nvSpPr>
        <p:spPr>
          <a:xfrm>
            <a:off x="359803" y="1675489"/>
            <a:ext cx="14727798" cy="3532007"/>
          </a:xfrm>
          <a:prstGeom prst="rect">
            <a:avLst/>
          </a:prstGeom>
        </p:spPr>
        <p:txBody>
          <a:bodyPr wrap="square" numCol="2" spcCol="320040" anchor="t">
            <a:noAutofit/>
          </a:bodyPr>
          <a:lstStyle>
            <a:lvl1pPr marL="0" marR="0" indent="0" algn="l" defTabSz="692292" rtl="0" eaLnBrk="1" fontAlgn="auto" latinLnBrk="0" hangingPunct="1">
              <a:lnSpc>
                <a:spcPct val="110000"/>
              </a:lnSpc>
              <a:spcBef>
                <a:spcPts val="0"/>
              </a:spcBef>
              <a:spcAft>
                <a:spcPts val="2400"/>
              </a:spcAft>
              <a:buClrTx/>
              <a:buSzTx/>
              <a:buFont typeface="Arial"/>
              <a:buNone/>
              <a:tabLst/>
              <a:defRPr sz="2200" b="0" i="0" kern="1200" spc="0" baseline="0">
                <a:solidFill>
                  <a:srgbClr val="000000"/>
                </a:solidFill>
                <a:latin typeface="Helvetica Neue"/>
                <a:cs typeface="Helvetica Neue"/>
              </a:defRPr>
            </a:lvl1pPr>
          </a:lstStyle>
          <a:p>
            <a:r>
              <a:rPr lang="en-US" dirty="0"/>
              <a:t>Body copy. Ma </a:t>
            </a:r>
            <a:r>
              <a:rPr lang="en-US" dirty="0" err="1"/>
              <a:t>quunto</a:t>
            </a:r>
            <a:r>
              <a:rPr lang="en-US" dirty="0"/>
              <a:t> </a:t>
            </a:r>
            <a:r>
              <a:rPr lang="en-US" dirty="0" err="1"/>
              <a:t>blacere</a:t>
            </a:r>
            <a:r>
              <a:rPr lang="en-US" dirty="0"/>
              <a:t> </a:t>
            </a:r>
            <a:r>
              <a:rPr lang="en-US" dirty="0" err="1"/>
              <a:t>hendanis</a:t>
            </a:r>
            <a:r>
              <a:rPr lang="en-US" dirty="0"/>
              <a:t> dis </a:t>
            </a:r>
            <a:r>
              <a:rPr lang="en-US" dirty="0" err="1"/>
              <a:t>etur</a:t>
            </a:r>
            <a:r>
              <a:rPr lang="en-US" dirty="0"/>
              <a:t>, </a:t>
            </a:r>
            <a:r>
              <a:rPr lang="en-US" dirty="0" err="1"/>
              <a:t>te</a:t>
            </a:r>
            <a:r>
              <a:rPr lang="en-US" dirty="0"/>
              <a:t> </a:t>
            </a:r>
            <a:r>
              <a:rPr lang="en-US" dirty="0" err="1"/>
              <a:t>necto</a:t>
            </a:r>
            <a:r>
              <a:rPr lang="en-US" dirty="0"/>
              <a:t> </a:t>
            </a:r>
            <a:r>
              <a:rPr lang="en-US" dirty="0" err="1"/>
              <a:t>dolorem</a:t>
            </a:r>
            <a:r>
              <a:rPr lang="en-US" dirty="0"/>
              <a:t>. Pore </a:t>
            </a:r>
            <a:r>
              <a:rPr lang="en-US" dirty="0" err="1"/>
              <a:t>sitatur</a:t>
            </a:r>
            <a:r>
              <a:rPr lang="en-US" dirty="0"/>
              <a:t> </a:t>
            </a:r>
            <a:r>
              <a:rPr lang="en-US" dirty="0" err="1"/>
              <a:t>acepedi</a:t>
            </a:r>
            <a:r>
              <a:rPr lang="en-US" dirty="0"/>
              <a:t> to qui con </a:t>
            </a:r>
            <a:r>
              <a:rPr lang="en-US" dirty="0" err="1"/>
              <a:t>cus</a:t>
            </a:r>
            <a:r>
              <a:rPr lang="en-US" dirty="0"/>
              <a:t> </a:t>
            </a:r>
            <a:r>
              <a:rPr lang="en-US" dirty="0" err="1"/>
              <a:t>nonsequatus</a:t>
            </a:r>
            <a:r>
              <a:rPr lang="en-US" dirty="0"/>
              <a:t> </a:t>
            </a:r>
            <a:r>
              <a:rPr lang="en-US" dirty="0" err="1"/>
              <a:t>erenimus</a:t>
            </a:r>
            <a:r>
              <a:rPr lang="en-US" dirty="0"/>
              <a:t> </a:t>
            </a:r>
            <a:r>
              <a:rPr lang="en-US" dirty="0" err="1"/>
              <a:t>dolut</a:t>
            </a:r>
            <a:r>
              <a:rPr lang="en-US" dirty="0"/>
              <a:t> </a:t>
            </a:r>
            <a:r>
              <a:rPr lang="en-US" dirty="0" err="1"/>
              <a:t>asperfero</a:t>
            </a:r>
            <a:r>
              <a:rPr lang="en-US" dirty="0"/>
              <a:t> </a:t>
            </a:r>
            <a:r>
              <a:rPr lang="en-US" dirty="0" err="1"/>
              <a:t>quunt</a:t>
            </a:r>
            <a:r>
              <a:rPr lang="en-US" dirty="0"/>
              <a:t> </a:t>
            </a:r>
            <a:r>
              <a:rPr lang="en-US" dirty="0" err="1"/>
              <a:t>adiae</a:t>
            </a:r>
            <a:r>
              <a:rPr lang="en-US" dirty="0"/>
              <a:t>.</a:t>
            </a:r>
          </a:p>
          <a:p>
            <a:r>
              <a:rPr lang="en-US" dirty="0" err="1"/>
              <a:t>Neque</a:t>
            </a:r>
            <a:r>
              <a:rPr lang="en-US" dirty="0"/>
              <a:t> </a:t>
            </a:r>
            <a:r>
              <a:rPr lang="en-US" dirty="0" err="1"/>
              <a:t>parum</a:t>
            </a:r>
            <a:r>
              <a:rPr lang="en-US" dirty="0"/>
              <a:t> </a:t>
            </a:r>
            <a:r>
              <a:rPr lang="en-US" dirty="0" err="1"/>
              <a:t>fugite</a:t>
            </a:r>
            <a:r>
              <a:rPr lang="en-US" dirty="0"/>
              <a:t> </a:t>
            </a:r>
            <a:r>
              <a:rPr lang="en-US" dirty="0" err="1"/>
              <a:t>ipsanderiore</a:t>
            </a:r>
            <a:r>
              <a:rPr lang="en-US" dirty="0"/>
              <a:t> </a:t>
            </a:r>
            <a:r>
              <a:rPr lang="en-US" dirty="0" err="1"/>
              <a:t>incita</a:t>
            </a:r>
            <a:r>
              <a:rPr lang="en-US" dirty="0"/>
              <a:t> alit </a:t>
            </a:r>
            <a:r>
              <a:rPr lang="en-US" dirty="0" err="1"/>
              <a:t>volorio</a:t>
            </a:r>
            <a:r>
              <a:rPr lang="en-US" dirty="0"/>
              <a:t> </a:t>
            </a:r>
            <a:r>
              <a:rPr lang="en-US" dirty="0" err="1"/>
              <a:t>quam</a:t>
            </a:r>
            <a:r>
              <a:rPr lang="en-US" dirty="0"/>
              <a:t> </a:t>
            </a:r>
            <a:r>
              <a:rPr lang="en-US" dirty="0" err="1"/>
              <a:t>eum</a:t>
            </a:r>
            <a:r>
              <a:rPr lang="en-US" dirty="0"/>
              <a:t> res quo </a:t>
            </a:r>
            <a:r>
              <a:rPr lang="en-US" dirty="0" err="1"/>
              <a:t>dunde</a:t>
            </a:r>
            <a:r>
              <a:rPr lang="en-US" dirty="0"/>
              <a:t> </a:t>
            </a:r>
            <a:r>
              <a:rPr lang="en-US" dirty="0" err="1"/>
              <a:t>magnis</a:t>
            </a:r>
            <a:r>
              <a:rPr lang="en-US" dirty="0"/>
              <a:t> </a:t>
            </a:r>
            <a:r>
              <a:rPr lang="en-US" dirty="0" err="1"/>
              <a:t>volorecepero</a:t>
            </a:r>
            <a:r>
              <a:rPr lang="en-US" dirty="0"/>
              <a:t> </a:t>
            </a:r>
            <a:r>
              <a:rPr lang="en-US" dirty="0" err="1"/>
              <a:t>te</a:t>
            </a:r>
            <a:r>
              <a:rPr lang="en-US" dirty="0"/>
              <a:t> </a:t>
            </a:r>
            <a:r>
              <a:rPr lang="en-US" dirty="0" err="1"/>
              <a:t>pe</a:t>
            </a:r>
            <a:r>
              <a:rPr lang="en-US" dirty="0"/>
              <a:t> </a:t>
            </a:r>
            <a:r>
              <a:rPr lang="en-US" dirty="0" err="1"/>
              <a:t>volorpori</a:t>
            </a:r>
            <a:r>
              <a:rPr lang="en-US" dirty="0"/>
              <a:t> </a:t>
            </a:r>
            <a:r>
              <a:rPr lang="en-US" dirty="0" err="1"/>
              <a:t>ut</a:t>
            </a:r>
            <a:r>
              <a:rPr lang="en-US" dirty="0"/>
              <a:t> ex </a:t>
            </a:r>
            <a:r>
              <a:rPr lang="en-US" dirty="0" err="1"/>
              <a:t>eum</a:t>
            </a:r>
            <a:r>
              <a:rPr lang="en-US" dirty="0"/>
              <a:t> </a:t>
            </a:r>
            <a:r>
              <a:rPr lang="en-US" dirty="0" err="1"/>
              <a:t>quidebit</a:t>
            </a:r>
            <a:r>
              <a:rPr lang="en-US" dirty="0"/>
              <a:t> quo </a:t>
            </a:r>
            <a:r>
              <a:rPr lang="en-US" dirty="0" err="1"/>
              <a:t>ea</a:t>
            </a:r>
            <a:r>
              <a:rPr lang="en-US" dirty="0"/>
              <a:t> sit, </a:t>
            </a:r>
            <a:r>
              <a:rPr lang="en-US" dirty="0" err="1"/>
              <a:t>simagni</a:t>
            </a:r>
            <a:r>
              <a:rPr lang="en-US" dirty="0"/>
              <a:t> </a:t>
            </a:r>
            <a:r>
              <a:rPr lang="en-US" dirty="0" err="1"/>
              <a:t>hillam</a:t>
            </a:r>
            <a:r>
              <a:rPr lang="en-US" dirty="0"/>
              <a:t>, cum a </a:t>
            </a:r>
            <a:r>
              <a:rPr lang="en-US" dirty="0" err="1"/>
              <a:t>si</a:t>
            </a:r>
            <a:r>
              <a:rPr lang="en-US" dirty="0"/>
              <a:t> </a:t>
            </a:r>
            <a:r>
              <a:rPr lang="en-US" dirty="0" err="1"/>
              <a:t>quibus</a:t>
            </a:r>
            <a:r>
              <a:rPr lang="en-US" dirty="0"/>
              <a:t> </a:t>
            </a:r>
            <a:r>
              <a:rPr lang="en-US" dirty="0" err="1"/>
              <a:t>cuptatisqui</a:t>
            </a:r>
            <a:r>
              <a:rPr lang="en-US" dirty="0"/>
              <a:t> </a:t>
            </a:r>
            <a:r>
              <a:rPr lang="en-US" dirty="0" err="1"/>
              <a:t>bla</a:t>
            </a:r>
            <a:r>
              <a:rPr lang="en-US" dirty="0"/>
              <a:t> </a:t>
            </a:r>
            <a:r>
              <a:rPr lang="en-US" dirty="0" err="1"/>
              <a:t>nonserro</a:t>
            </a:r>
            <a:r>
              <a:rPr lang="en-US" dirty="0"/>
              <a:t> culpa </a:t>
            </a:r>
            <a:r>
              <a:rPr lang="en-US" dirty="0" err="1"/>
              <a:t>imi</a:t>
            </a:r>
            <a:r>
              <a:rPr lang="en-US" dirty="0"/>
              <a:t>, </a:t>
            </a:r>
            <a:r>
              <a:rPr lang="en-US" dirty="0" err="1"/>
              <a:t>officia</a:t>
            </a:r>
            <a:r>
              <a:rPr lang="en-US" dirty="0"/>
              <a:t> dolor </a:t>
            </a:r>
            <a:r>
              <a:rPr lang="en-US" dirty="0" err="1"/>
              <a:t>aut</a:t>
            </a:r>
            <a:r>
              <a:rPr lang="en-US" dirty="0"/>
              <a:t> qui </a:t>
            </a:r>
            <a:r>
              <a:rPr lang="en-US" dirty="0" err="1"/>
              <a:t>vollaboribus</a:t>
            </a:r>
            <a:r>
              <a:rPr lang="en-US" dirty="0"/>
              <a:t> </a:t>
            </a:r>
            <a:r>
              <a:rPr lang="en-US" dirty="0" err="1"/>
              <a:t>elendit</a:t>
            </a:r>
            <a:r>
              <a:rPr lang="en-US" dirty="0"/>
              <a:t>.</a:t>
            </a:r>
          </a:p>
          <a:p>
            <a:r>
              <a:rPr lang="en-US" sz="2200" b="0" i="0" u="none" strike="noStrike" baseline="0" dirty="0">
                <a:latin typeface="Helvetica Neue"/>
              </a:rPr>
              <a:t>Ut </a:t>
            </a:r>
            <a:r>
              <a:rPr lang="en-US" sz="2200" b="0" i="0" u="none" strike="noStrike" baseline="0" dirty="0" err="1">
                <a:latin typeface="Helvetica Neue"/>
              </a:rPr>
              <a:t>porecusamus</a:t>
            </a:r>
            <a:r>
              <a:rPr lang="en-US" sz="2200" b="0" i="0" u="none" strike="noStrike" baseline="0" dirty="0">
                <a:latin typeface="Helvetica Neue"/>
              </a:rPr>
              <a:t> qui </a:t>
            </a:r>
            <a:r>
              <a:rPr lang="en-US" sz="2200" b="0" i="0" u="none" strike="noStrike" baseline="0" dirty="0" err="1">
                <a:latin typeface="Helvetica Neue"/>
              </a:rPr>
              <a:t>odignihil</a:t>
            </a:r>
            <a:r>
              <a:rPr lang="en-US" sz="2200" b="0" i="0" u="none" strike="noStrike" baseline="0" dirty="0">
                <a:latin typeface="Helvetica Neue"/>
              </a:rPr>
              <a:t> et </a:t>
            </a:r>
            <a:r>
              <a:rPr lang="en-US" sz="2200" b="0" i="0" u="none" strike="noStrike" baseline="0" dirty="0" err="1">
                <a:latin typeface="Helvetica Neue"/>
              </a:rPr>
              <a:t>omniminctius</a:t>
            </a:r>
            <a:r>
              <a:rPr lang="en-US" sz="2200" b="0" i="0" u="none" strike="noStrike" baseline="0" dirty="0">
                <a:latin typeface="Helvetica Neue"/>
              </a:rPr>
              <a:t> nonet </a:t>
            </a:r>
            <a:r>
              <a:rPr lang="en-US" sz="2200" b="0" i="0" u="none" strike="noStrike" baseline="0" dirty="0" err="1">
                <a:latin typeface="Helvetica Neue"/>
              </a:rPr>
              <a:t>eum</a:t>
            </a:r>
            <a:r>
              <a:rPr lang="en-US" sz="2200" b="0" i="0" u="none" strike="noStrike" baseline="0" dirty="0">
                <a:latin typeface="Helvetica Neue"/>
              </a:rPr>
              <a:t> </a:t>
            </a:r>
            <a:r>
              <a:rPr lang="en-US" sz="2200" b="0" i="0" u="none" strike="noStrike" baseline="0" dirty="0" err="1">
                <a:latin typeface="Helvetica Neue"/>
              </a:rPr>
              <a:t>quis</a:t>
            </a:r>
            <a:r>
              <a:rPr lang="en-US" sz="2200" b="0" i="0" u="none" strike="noStrike" baseline="0" dirty="0">
                <a:latin typeface="Helvetica Neue"/>
              </a:rPr>
              <a:t> </a:t>
            </a:r>
            <a:r>
              <a:rPr lang="en-US" sz="2200" b="0" i="0" u="none" strike="noStrike" baseline="0" dirty="0" err="1">
                <a:latin typeface="Helvetica Neue"/>
              </a:rPr>
              <a:t>quas</a:t>
            </a:r>
            <a:r>
              <a:rPr lang="en-US" sz="2200" b="0" i="0" u="none" strike="noStrike" baseline="0" dirty="0">
                <a:latin typeface="Helvetica Neue"/>
              </a:rPr>
              <a:t> </a:t>
            </a:r>
            <a:r>
              <a:rPr lang="en-US" sz="2200" b="0" i="0" u="none" strike="noStrike" baseline="0" dirty="0" err="1">
                <a:latin typeface="Helvetica Neue"/>
              </a:rPr>
              <a:t>cusdae</a:t>
            </a:r>
            <a:r>
              <a:rPr lang="en-US" sz="2200" b="0" i="0" u="none" strike="noStrike" baseline="0" dirty="0">
                <a:latin typeface="Helvetica Neue"/>
              </a:rPr>
              <a:t>. Ut </a:t>
            </a:r>
            <a:r>
              <a:rPr lang="en-US" sz="2200" b="0" i="0" u="none" strike="noStrike" baseline="0" dirty="0" err="1">
                <a:latin typeface="Helvetica Neue"/>
              </a:rPr>
              <a:t>modit</a:t>
            </a:r>
            <a:r>
              <a:rPr lang="en-US" sz="2200" b="0" i="0" u="none" strike="noStrike" baseline="0" dirty="0">
                <a:latin typeface="Helvetica Neue"/>
              </a:rPr>
              <a:t> </a:t>
            </a:r>
            <a:r>
              <a:rPr lang="en-US" sz="2200" b="0" i="0" u="none" strike="noStrike" baseline="0" dirty="0" err="1">
                <a:latin typeface="Helvetica Neue"/>
              </a:rPr>
              <a:t>dolo</a:t>
            </a:r>
            <a:r>
              <a:rPr lang="en-US" sz="2200" b="0" i="0" u="none" strike="noStrike" baseline="0" dirty="0">
                <a:latin typeface="Helvetica Neue"/>
              </a:rPr>
              <a:t> et </a:t>
            </a:r>
            <a:r>
              <a:rPr lang="en-US" sz="2200" b="0" i="0" u="none" strike="noStrike" baseline="0" dirty="0" err="1">
                <a:latin typeface="Helvetica Neue"/>
              </a:rPr>
              <a:t>lautemo</a:t>
            </a:r>
            <a:r>
              <a:rPr lang="en-US" sz="2200" b="0" i="0" u="none" strike="noStrike" baseline="0" dirty="0">
                <a:latin typeface="Helvetica Neue"/>
              </a:rPr>
              <a:t> et </a:t>
            </a:r>
            <a:r>
              <a:rPr lang="en-US" sz="2200" b="0" i="0" u="none" strike="noStrike" baseline="0" dirty="0" err="1">
                <a:latin typeface="Helvetica Neue"/>
              </a:rPr>
              <a:t>aliciisquis</a:t>
            </a:r>
            <a:r>
              <a:rPr lang="en-US" sz="2200" b="0" i="0" u="none" strike="noStrike" baseline="0" dirty="0">
                <a:latin typeface="Helvetica Neue"/>
              </a:rPr>
              <a:t> se </a:t>
            </a:r>
            <a:r>
              <a:rPr lang="en-US" sz="2200" b="0" i="0" u="none" strike="noStrike" baseline="0" dirty="0" err="1">
                <a:latin typeface="Helvetica Neue"/>
              </a:rPr>
              <a:t>dolenetur</a:t>
            </a:r>
            <a:r>
              <a:rPr lang="en-US" sz="2200" b="0" i="0" u="none" strike="noStrike" baseline="0" dirty="0">
                <a:latin typeface="Helvetica Neue"/>
              </a:rPr>
              <a:t>. </a:t>
            </a:r>
            <a:r>
              <a:rPr lang="en-US" sz="2200" b="0" i="0" u="none" strike="noStrike" baseline="0" dirty="0" err="1">
                <a:latin typeface="Helvetica Neue"/>
              </a:rPr>
              <a:t>Pudae</a:t>
            </a:r>
            <a:r>
              <a:rPr lang="en-US" sz="2200" b="0" i="0" u="none" strike="noStrike" baseline="0" dirty="0">
                <a:latin typeface="Helvetica Neue"/>
              </a:rPr>
              <a:t> </a:t>
            </a:r>
            <a:r>
              <a:rPr lang="en-US" sz="2200" b="0" i="0" u="none" strike="noStrike" baseline="0" dirty="0" err="1">
                <a:latin typeface="Helvetica Neue"/>
              </a:rPr>
              <a:t>ita</a:t>
            </a:r>
            <a:r>
              <a:rPr lang="en-US" sz="2200" b="0" i="0" u="none" strike="noStrike" baseline="0" dirty="0">
                <a:latin typeface="Helvetica Neue"/>
              </a:rPr>
              <a:t> </a:t>
            </a:r>
            <a:r>
              <a:rPr lang="en-US" sz="2200" b="0" i="0" u="none" strike="noStrike" baseline="0" dirty="0" err="1">
                <a:latin typeface="Helvetica Neue"/>
              </a:rPr>
              <a:t>corrum</a:t>
            </a:r>
            <a:r>
              <a:rPr lang="en-US" sz="2200" b="0" i="0" u="none" strike="noStrike" baseline="0" dirty="0">
                <a:latin typeface="Helvetica Neue"/>
              </a:rPr>
              <a:t> </a:t>
            </a:r>
            <a:r>
              <a:rPr lang="en-US" sz="2200" b="0" i="0" u="none" strike="noStrike" baseline="0" dirty="0" err="1">
                <a:latin typeface="Helvetica Neue"/>
              </a:rPr>
              <a:t>lat</a:t>
            </a:r>
            <a:r>
              <a:rPr lang="en-US" sz="2200" b="0" i="0" u="none" strike="noStrike" baseline="0" dirty="0">
                <a:latin typeface="Helvetica Neue"/>
              </a:rPr>
              <a:t> </a:t>
            </a:r>
            <a:r>
              <a:rPr lang="en-US" sz="2200" b="0" i="0" u="none" strike="noStrike" baseline="0" dirty="0" err="1">
                <a:latin typeface="Helvetica Neue"/>
              </a:rPr>
              <a:t>ut</a:t>
            </a:r>
            <a:r>
              <a:rPr lang="en-US" sz="2200" b="0" i="0" u="none" strike="noStrike" baseline="0" dirty="0">
                <a:latin typeface="Helvetica Neue"/>
              </a:rPr>
              <a:t> ab </a:t>
            </a:r>
            <a:r>
              <a:rPr lang="en-US" sz="2200" b="0" i="0" u="none" strike="noStrike" baseline="0" dirty="0" err="1">
                <a:latin typeface="Helvetica Neue"/>
              </a:rPr>
              <a:t>inusciis</a:t>
            </a:r>
            <a:r>
              <a:rPr lang="en-US" sz="2200" b="0" i="0" u="none" strike="noStrike" baseline="0" dirty="0">
                <a:latin typeface="Helvetica Neue"/>
              </a:rPr>
              <a:t> </a:t>
            </a:r>
            <a:r>
              <a:rPr lang="en-US" sz="2200" b="0" i="0" u="none" strike="noStrike" baseline="0" dirty="0" err="1">
                <a:latin typeface="Helvetica Neue"/>
              </a:rPr>
              <a:t>ea</a:t>
            </a:r>
            <a:r>
              <a:rPr lang="en-US" sz="2200" b="0" i="0" u="none" strike="noStrike" baseline="0" dirty="0">
                <a:latin typeface="Helvetica Neue"/>
              </a:rPr>
              <a:t> </a:t>
            </a:r>
            <a:r>
              <a:rPr lang="en-US" sz="2200" b="0" i="0" u="none" strike="noStrike" baseline="0" dirty="0" err="1">
                <a:latin typeface="Helvetica Neue"/>
              </a:rPr>
              <a:t>volut</a:t>
            </a:r>
            <a:r>
              <a:rPr lang="en-US" sz="2200" b="0" i="0" u="none" strike="noStrike" baseline="0" dirty="0">
                <a:latin typeface="Helvetica Neue"/>
              </a:rPr>
              <a:t> </a:t>
            </a:r>
            <a:r>
              <a:rPr lang="en-US" sz="2200" b="0" i="0" u="none" strike="noStrike" baseline="0" dirty="0" err="1">
                <a:latin typeface="Helvetica Neue"/>
              </a:rPr>
              <a:t>omnis</a:t>
            </a:r>
            <a:r>
              <a:rPr lang="en-US" sz="2200" b="0" i="0" u="none" strike="noStrike" baseline="0" dirty="0">
                <a:latin typeface="Helvetica Neue"/>
              </a:rPr>
              <a:t> </a:t>
            </a:r>
            <a:r>
              <a:rPr lang="en-US" sz="2200" b="0" i="0" u="none" strike="noStrike" baseline="0" dirty="0" err="1">
                <a:latin typeface="Helvetica Neue"/>
              </a:rPr>
              <a:t>es</a:t>
            </a:r>
            <a:r>
              <a:rPr lang="en-US" sz="2200" b="0" i="0" u="none" strike="noStrike" baseline="0" dirty="0">
                <a:latin typeface="Helvetica Neue"/>
              </a:rPr>
              <a:t> sit </a:t>
            </a:r>
            <a:r>
              <a:rPr lang="en-US" sz="2200" b="0" i="0" u="none" strike="noStrike" baseline="0" dirty="0" err="1">
                <a:latin typeface="Helvetica Neue"/>
              </a:rPr>
              <a:t>odis</a:t>
            </a:r>
            <a:r>
              <a:rPr lang="en-US" sz="2200" b="0" i="0" u="none" strike="noStrike" baseline="0" dirty="0">
                <a:latin typeface="Helvetica Neue"/>
              </a:rPr>
              <a:t> </a:t>
            </a:r>
            <a:r>
              <a:rPr lang="en-US" sz="2200" b="0" i="0" u="none" strike="noStrike" baseline="0" dirty="0" err="1">
                <a:latin typeface="Helvetica Neue"/>
              </a:rPr>
              <a:t>eum</a:t>
            </a:r>
            <a:r>
              <a:rPr lang="en-US" sz="2200" b="0" i="0" u="none" strike="noStrike" baseline="0" dirty="0">
                <a:latin typeface="Helvetica Neue"/>
              </a:rPr>
              <a:t> nihil mi, cum into </a:t>
            </a:r>
            <a:r>
              <a:rPr lang="en-US" sz="2200" b="0" i="0" u="none" strike="noStrike" baseline="0" dirty="0" err="1">
                <a:latin typeface="Helvetica Neue"/>
              </a:rPr>
              <a:t>blaut</a:t>
            </a:r>
            <a:r>
              <a:rPr lang="en-US" sz="2200" b="0" i="0" u="none" strike="noStrike" baseline="0" dirty="0">
                <a:latin typeface="Helvetica Neue"/>
              </a:rPr>
              <a:t> explant </a:t>
            </a:r>
            <a:r>
              <a:rPr lang="en-US" sz="2200" b="0" i="0" u="none" strike="noStrike" baseline="0" dirty="0" err="1">
                <a:latin typeface="Helvetica Neue"/>
              </a:rPr>
              <a:t>rerepe</a:t>
            </a:r>
            <a:r>
              <a:rPr lang="en-US" sz="2200" b="0" i="0" u="none" strike="noStrike" baseline="0" dirty="0">
                <a:latin typeface="Helvetica Neue"/>
              </a:rPr>
              <a:t> </a:t>
            </a:r>
            <a:r>
              <a:rPr lang="en-US" sz="2200" b="0" i="0" u="none" strike="noStrike" baseline="0" dirty="0" err="1">
                <a:latin typeface="Helvetica Neue"/>
              </a:rPr>
              <a:t>eum</a:t>
            </a:r>
            <a:r>
              <a:rPr lang="en-US" sz="2200" b="0" i="0" u="none" strike="noStrike" baseline="0" dirty="0">
                <a:latin typeface="Helvetica Neue"/>
              </a:rPr>
              <a:t>.</a:t>
            </a:r>
          </a:p>
          <a:p>
            <a:r>
              <a:rPr lang="en-US" sz="2200" b="0" i="0" u="none" strike="noStrike" baseline="0" dirty="0" err="1">
                <a:latin typeface="Helvetica Neue"/>
              </a:rPr>
              <a:t>Eicium</a:t>
            </a:r>
            <a:r>
              <a:rPr lang="en-US" sz="2200" b="0" i="0" u="none" strike="noStrike" baseline="0" dirty="0">
                <a:latin typeface="Helvetica Neue"/>
              </a:rPr>
              <a:t> abo. Quo </a:t>
            </a:r>
            <a:r>
              <a:rPr lang="en-US" sz="2200" b="0" i="0" u="none" strike="noStrike" baseline="0" dirty="0" err="1">
                <a:latin typeface="Helvetica Neue"/>
              </a:rPr>
              <a:t>iligenist</a:t>
            </a:r>
            <a:r>
              <a:rPr lang="en-US" sz="2200" b="0" i="0" u="none" strike="noStrike" baseline="0" dirty="0">
                <a:latin typeface="Helvetica Neue"/>
              </a:rPr>
              <a:t> </a:t>
            </a:r>
            <a:r>
              <a:rPr lang="en-US" sz="2200" b="0" i="0" u="none" strike="noStrike" baseline="0" dirty="0" err="1">
                <a:latin typeface="Helvetica Neue"/>
              </a:rPr>
              <a:t>architia</a:t>
            </a:r>
            <a:r>
              <a:rPr lang="en-US" sz="2200" b="0" i="0" u="none" strike="noStrike" baseline="0" dirty="0">
                <a:latin typeface="Helvetica Neue"/>
              </a:rPr>
              <a:t> </a:t>
            </a:r>
            <a:r>
              <a:rPr lang="en-US" sz="2200" b="0" i="0" u="none" strike="noStrike" baseline="0" dirty="0" err="1">
                <a:latin typeface="Helvetica Neue"/>
              </a:rPr>
              <a:t>volupienisit</a:t>
            </a:r>
            <a:r>
              <a:rPr lang="en-US" sz="2200" b="0" i="0" u="none" strike="noStrike" baseline="0" dirty="0">
                <a:latin typeface="Helvetica Neue"/>
              </a:rPr>
              <a:t> </a:t>
            </a:r>
            <a:r>
              <a:rPr lang="en-US" sz="2200" b="0" i="0" u="none" strike="noStrike" baseline="0" dirty="0" err="1">
                <a:latin typeface="Helvetica Neue"/>
              </a:rPr>
              <a:t>magniet</a:t>
            </a:r>
            <a:r>
              <a:rPr lang="en-US" sz="2200" b="0" i="0" u="none" strike="noStrike" baseline="0" dirty="0">
                <a:latin typeface="Helvetica Neue"/>
              </a:rPr>
              <a:t> </a:t>
            </a:r>
            <a:r>
              <a:rPr lang="en-US" sz="2200" b="0" i="0" u="none" strike="noStrike" baseline="0" dirty="0" err="1">
                <a:latin typeface="Helvetica Neue"/>
              </a:rPr>
              <a:t>utecusandant</a:t>
            </a:r>
            <a:r>
              <a:rPr lang="en-US" sz="2200" b="0" i="0" u="none" strike="noStrike" baseline="0" dirty="0">
                <a:latin typeface="Helvetica Neue"/>
              </a:rPr>
              <a:t> </a:t>
            </a:r>
            <a:r>
              <a:rPr lang="en-US" sz="2200" b="0" i="0" u="none" strike="noStrike" baseline="0" dirty="0" err="1">
                <a:latin typeface="Helvetica Neue"/>
              </a:rPr>
              <a:t>maionecum</a:t>
            </a:r>
            <a:r>
              <a:rPr lang="en-US" sz="2200" b="0" i="0" u="none" strike="noStrike" baseline="0" dirty="0">
                <a:latin typeface="Helvetica Neue"/>
              </a:rPr>
              <a:t> </a:t>
            </a:r>
            <a:r>
              <a:rPr lang="en-US" sz="2200" b="0" i="0" u="none" strike="noStrike" baseline="0" dirty="0" err="1">
                <a:latin typeface="Helvetica Neue"/>
              </a:rPr>
              <a:t>volor</a:t>
            </a:r>
            <a:r>
              <a:rPr lang="en-US" sz="2200" b="0" i="0" u="none" strike="noStrike" baseline="0" dirty="0">
                <a:latin typeface="Helvetica Neue"/>
              </a:rPr>
              <a:t> </a:t>
            </a:r>
            <a:r>
              <a:rPr lang="en-US" sz="2200" b="0" i="0" u="none" strike="noStrike" baseline="0" dirty="0" err="1">
                <a:latin typeface="Helvetica Neue"/>
              </a:rPr>
              <a:t>apictur</a:t>
            </a:r>
            <a:r>
              <a:rPr lang="en-US" sz="2200" b="0" i="0" u="none" strike="noStrike" baseline="0" dirty="0">
                <a:latin typeface="Helvetica Neue"/>
              </a:rPr>
              <a:t>, </a:t>
            </a:r>
            <a:r>
              <a:rPr lang="en-US" sz="2200" b="0" i="0" u="none" strike="noStrike" baseline="0" dirty="0" err="1">
                <a:latin typeface="Helvetica Neue"/>
              </a:rPr>
              <a:t>quam</a:t>
            </a:r>
            <a:r>
              <a:rPr lang="en-US" sz="2200" b="0" i="0" u="none" strike="noStrike" baseline="0" dirty="0">
                <a:latin typeface="Helvetica Neue"/>
              </a:rPr>
              <a:t> </a:t>
            </a:r>
            <a:r>
              <a:rPr lang="en-US" sz="2200" b="0" i="0" u="none" strike="noStrike" baseline="0" dirty="0" err="1">
                <a:latin typeface="Helvetica Neue"/>
              </a:rPr>
              <a:t>illent</a:t>
            </a:r>
            <a:r>
              <a:rPr lang="en-US" sz="2200" b="0" i="0" u="none" strike="noStrike" baseline="0" dirty="0">
                <a:latin typeface="Helvetica Neue"/>
              </a:rPr>
              <a:t> </a:t>
            </a:r>
            <a:r>
              <a:rPr lang="en-US" sz="2200" b="0" i="0" u="none" strike="noStrike" baseline="0" dirty="0" err="1">
                <a:latin typeface="Helvetica Neue"/>
              </a:rPr>
              <a:t>ius</a:t>
            </a:r>
            <a:r>
              <a:rPr lang="en-US" sz="2200" b="0" i="0" u="none" strike="noStrike" baseline="0" dirty="0">
                <a:latin typeface="Helvetica Neue"/>
              </a:rPr>
              <a:t> </a:t>
            </a:r>
            <a:r>
              <a:rPr lang="en-US" sz="2200" b="0" i="0" u="none" strike="noStrike" baseline="0" dirty="0" err="1">
                <a:latin typeface="Helvetica Neue"/>
              </a:rPr>
              <a:t>undus</a:t>
            </a:r>
            <a:r>
              <a:rPr lang="en-US" sz="2200" b="0" i="0" u="none" strike="noStrike" baseline="0" dirty="0">
                <a:latin typeface="Helvetica Neue"/>
              </a:rPr>
              <a:t> </a:t>
            </a:r>
            <a:r>
              <a:rPr lang="en-US" sz="2200" b="0" i="0" u="none" strike="noStrike" baseline="0" dirty="0" err="1">
                <a:latin typeface="Helvetica Neue"/>
              </a:rPr>
              <a:t>eum</a:t>
            </a:r>
            <a:r>
              <a:rPr lang="en-US" sz="2200" b="0" i="0" u="none" strike="noStrike" baseline="0" dirty="0">
                <a:latin typeface="Helvetica Neue"/>
              </a:rPr>
              <a:t>.</a:t>
            </a:r>
            <a:endParaRPr lang="en-US" dirty="0"/>
          </a:p>
        </p:txBody>
      </p:sp>
      <p:pic>
        <p:nvPicPr>
          <p:cNvPr id="10" name="Picture 9">
            <a:extLst>
              <a:ext uri="{FF2B5EF4-FFF2-40B4-BE49-F238E27FC236}">
                <a16:creationId xmlns:a16="http://schemas.microsoft.com/office/drawing/2014/main" id="{DD3D5216-B98F-0647-9035-BD77C7C7A7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85064" y="7452360"/>
            <a:ext cx="2016224" cy="702078"/>
          </a:xfrm>
          <a:prstGeom prst="rect">
            <a:avLst/>
          </a:prstGeom>
        </p:spPr>
      </p:pic>
      <p:sp>
        <p:nvSpPr>
          <p:cNvPr id="12" name="Text Placeholder 4">
            <a:extLst>
              <a:ext uri="{FF2B5EF4-FFF2-40B4-BE49-F238E27FC236}">
                <a16:creationId xmlns:a16="http://schemas.microsoft.com/office/drawing/2014/main" id="{EF0DA02C-1CC6-A74D-8CD9-39EADD8C5CEE}"/>
              </a:ext>
            </a:extLst>
          </p:cNvPr>
          <p:cNvSpPr>
            <a:spLocks noGrp="1"/>
          </p:cNvSpPr>
          <p:nvPr>
            <p:ph type="body" sz="quarter" idx="13" hasCustomPrompt="1"/>
          </p:nvPr>
        </p:nvSpPr>
        <p:spPr>
          <a:xfrm>
            <a:off x="334637" y="290884"/>
            <a:ext cx="7323463" cy="914400"/>
          </a:xfrm>
          <a:prstGeom prst="rect">
            <a:avLst/>
          </a:prstGeom>
        </p:spPr>
        <p:txBody>
          <a:bodyPr anchor="t">
            <a:noAutofit/>
          </a:bodyPr>
          <a:lstStyle>
            <a:lvl1pPr>
              <a:defRPr sz="3600" b="0" i="0" spc="-50" baseline="0">
                <a:solidFill>
                  <a:schemeClr val="tx1"/>
                </a:solidFill>
                <a:latin typeface="Helvetica Neue"/>
                <a:cs typeface="Helvetica Neue"/>
              </a:defRPr>
            </a:lvl1pPr>
          </a:lstStyle>
          <a:p>
            <a:pPr lvl="0"/>
            <a:r>
              <a:rPr lang="en-CA" dirty="0"/>
              <a:t>Heading</a:t>
            </a:r>
            <a:endParaRPr lang="en-US" dirty="0"/>
          </a:p>
        </p:txBody>
      </p:sp>
    </p:spTree>
    <p:extLst>
      <p:ext uri="{BB962C8B-B14F-4D97-AF65-F5344CB8AC3E}">
        <p14:creationId xmlns:p14="http://schemas.microsoft.com/office/powerpoint/2010/main" val="3353886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ontent">
    <p:bg>
      <p:bgPr>
        <a:solidFill>
          <a:srgbClr val="EFEFEF"/>
        </a:solid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a:stretch>
            <a:fillRect/>
          </a:stretch>
        </p:blipFill>
        <p:spPr>
          <a:xfrm>
            <a:off x="7886701" y="457199"/>
            <a:ext cx="7200898" cy="6621463"/>
          </a:xfrm>
          <a:prstGeom prst="rect">
            <a:avLst/>
          </a:prstGeom>
        </p:spPr>
      </p:pic>
      <p:sp>
        <p:nvSpPr>
          <p:cNvPr id="23" name="Content Placeholder 2"/>
          <p:cNvSpPr>
            <a:spLocks noGrp="1"/>
          </p:cNvSpPr>
          <p:nvPr>
            <p:ph sz="quarter" idx="21" hasCustomPrompt="1"/>
          </p:nvPr>
        </p:nvSpPr>
        <p:spPr>
          <a:xfrm>
            <a:off x="7886700" y="457200"/>
            <a:ext cx="7200899" cy="6621462"/>
          </a:xfrm>
          <a:prstGeom prst="rect">
            <a:avLst/>
          </a:prstGeom>
        </p:spPr>
        <p:txBody>
          <a:bodyPr anchor="ctr" anchorCtr="1">
            <a:normAutofit/>
          </a:bodyPr>
          <a:lstStyle>
            <a:lvl1pPr algn="ctr">
              <a:defRPr sz="4800" b="1" i="0">
                <a:solidFill>
                  <a:srgbClr val="000000"/>
                </a:solidFill>
                <a:latin typeface="Helvetica Neue"/>
                <a:cs typeface="Helvetica Neue"/>
              </a:defRPr>
            </a:lvl1pPr>
          </a:lstStyle>
          <a:p>
            <a:pPr lvl="0"/>
            <a:r>
              <a:rPr lang="en-US" dirty="0"/>
              <a:t>IMAGE</a:t>
            </a:r>
          </a:p>
        </p:txBody>
      </p:sp>
      <p:sp>
        <p:nvSpPr>
          <p:cNvPr id="16" name="Text Placeholder 4"/>
          <p:cNvSpPr>
            <a:spLocks noGrp="1"/>
          </p:cNvSpPr>
          <p:nvPr>
            <p:ph type="body" sz="quarter" idx="23" hasCustomPrompt="1"/>
          </p:nvPr>
        </p:nvSpPr>
        <p:spPr>
          <a:xfrm>
            <a:off x="7998994" y="6705601"/>
            <a:ext cx="7144535" cy="292851"/>
          </a:xfrm>
          <a:prstGeom prst="rect">
            <a:avLst/>
          </a:prstGeom>
        </p:spPr>
        <p:txBody>
          <a:bodyPr vert="horz"/>
          <a:lstStyle>
            <a:lvl1pPr>
              <a:defRPr sz="1300">
                <a:solidFill>
                  <a:srgbClr val="000000"/>
                </a:solidFill>
              </a:defRPr>
            </a:lvl1pPr>
          </a:lstStyle>
          <a:p>
            <a:r>
              <a:rPr lang="en-US" dirty="0"/>
              <a:t>Photograph: Athlete name / Photographer owner</a:t>
            </a:r>
          </a:p>
        </p:txBody>
      </p:sp>
      <p:pic>
        <p:nvPicPr>
          <p:cNvPr id="13" name="Picture 12">
            <a:extLst>
              <a:ext uri="{FF2B5EF4-FFF2-40B4-BE49-F238E27FC236}">
                <a16:creationId xmlns:a16="http://schemas.microsoft.com/office/drawing/2014/main" id="{B10279FA-EB0C-8F4F-9DF9-84F25B8F7C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5064" y="7452360"/>
            <a:ext cx="2016224" cy="702078"/>
          </a:xfrm>
          <a:prstGeom prst="rect">
            <a:avLst/>
          </a:prstGeom>
        </p:spPr>
      </p:pic>
      <p:sp>
        <p:nvSpPr>
          <p:cNvPr id="28" name="Text Placeholder 7">
            <a:extLst>
              <a:ext uri="{FF2B5EF4-FFF2-40B4-BE49-F238E27FC236}">
                <a16:creationId xmlns:a16="http://schemas.microsoft.com/office/drawing/2014/main" id="{6A673536-E5AA-D748-ABA9-15BA88F76531}"/>
              </a:ext>
            </a:extLst>
          </p:cNvPr>
          <p:cNvSpPr>
            <a:spLocks noGrp="1"/>
          </p:cNvSpPr>
          <p:nvPr>
            <p:ph type="body" sz="quarter" idx="25" hasCustomPrompt="1"/>
          </p:nvPr>
        </p:nvSpPr>
        <p:spPr>
          <a:xfrm>
            <a:off x="359803" y="1675489"/>
            <a:ext cx="7298297" cy="5403173"/>
          </a:xfrm>
          <a:prstGeom prst="rect">
            <a:avLst/>
          </a:prstGeom>
        </p:spPr>
        <p:txBody>
          <a:bodyPr wrap="square" numCol="1" spcCol="320040" anchor="t">
            <a:noAutofit/>
          </a:bodyPr>
          <a:lstStyle>
            <a:lvl1pPr marL="0" marR="0" indent="0" algn="l" defTabSz="692292" rtl="0" eaLnBrk="1" fontAlgn="auto" latinLnBrk="0" hangingPunct="1">
              <a:lnSpc>
                <a:spcPct val="110000"/>
              </a:lnSpc>
              <a:spcBef>
                <a:spcPts val="0"/>
              </a:spcBef>
              <a:spcAft>
                <a:spcPts val="2400"/>
              </a:spcAft>
              <a:buClrTx/>
              <a:buSzTx/>
              <a:buFont typeface="Arial"/>
              <a:buNone/>
              <a:tabLst/>
              <a:defRPr sz="2200" b="0" i="0" kern="1200" spc="0" baseline="0">
                <a:solidFill>
                  <a:srgbClr val="000000"/>
                </a:solidFill>
                <a:latin typeface="Helvetica Neue"/>
                <a:cs typeface="Helvetica Neue"/>
              </a:defRPr>
            </a:lvl1pPr>
          </a:lstStyle>
          <a:p>
            <a:r>
              <a:rPr lang="en-US" dirty="0"/>
              <a:t>Body copy. Ma </a:t>
            </a:r>
            <a:r>
              <a:rPr lang="en-US" dirty="0" err="1"/>
              <a:t>quunto</a:t>
            </a:r>
            <a:r>
              <a:rPr lang="en-US" dirty="0"/>
              <a:t> </a:t>
            </a:r>
            <a:r>
              <a:rPr lang="en-US" dirty="0" err="1"/>
              <a:t>blacere</a:t>
            </a:r>
            <a:r>
              <a:rPr lang="en-US" dirty="0"/>
              <a:t> </a:t>
            </a:r>
            <a:r>
              <a:rPr lang="en-US" dirty="0" err="1"/>
              <a:t>hendanis</a:t>
            </a:r>
            <a:r>
              <a:rPr lang="en-US" dirty="0"/>
              <a:t> dis </a:t>
            </a:r>
            <a:r>
              <a:rPr lang="en-US" dirty="0" err="1"/>
              <a:t>etur</a:t>
            </a:r>
            <a:r>
              <a:rPr lang="en-US" dirty="0"/>
              <a:t>, </a:t>
            </a:r>
            <a:r>
              <a:rPr lang="en-US" dirty="0" err="1"/>
              <a:t>te</a:t>
            </a:r>
            <a:r>
              <a:rPr lang="en-US" dirty="0"/>
              <a:t> </a:t>
            </a:r>
            <a:r>
              <a:rPr lang="en-US" dirty="0" err="1"/>
              <a:t>necto</a:t>
            </a:r>
            <a:r>
              <a:rPr lang="en-US" dirty="0"/>
              <a:t> </a:t>
            </a:r>
            <a:r>
              <a:rPr lang="en-US" dirty="0" err="1"/>
              <a:t>dolorem</a:t>
            </a:r>
            <a:r>
              <a:rPr lang="en-US" dirty="0"/>
              <a:t>. Pore </a:t>
            </a:r>
            <a:r>
              <a:rPr lang="en-US" dirty="0" err="1"/>
              <a:t>sitatur</a:t>
            </a:r>
            <a:r>
              <a:rPr lang="en-US" dirty="0"/>
              <a:t> </a:t>
            </a:r>
            <a:r>
              <a:rPr lang="en-US" dirty="0" err="1"/>
              <a:t>acepedi</a:t>
            </a:r>
            <a:r>
              <a:rPr lang="en-US" dirty="0"/>
              <a:t> to qui con </a:t>
            </a:r>
            <a:r>
              <a:rPr lang="en-US" dirty="0" err="1"/>
              <a:t>cus</a:t>
            </a:r>
            <a:r>
              <a:rPr lang="en-US" dirty="0"/>
              <a:t> </a:t>
            </a:r>
            <a:r>
              <a:rPr lang="en-US" dirty="0" err="1"/>
              <a:t>nonsequatus</a:t>
            </a:r>
            <a:r>
              <a:rPr lang="en-US" dirty="0"/>
              <a:t> </a:t>
            </a:r>
            <a:r>
              <a:rPr lang="en-US" dirty="0" err="1"/>
              <a:t>erenimus</a:t>
            </a:r>
            <a:r>
              <a:rPr lang="en-US" dirty="0"/>
              <a:t> </a:t>
            </a:r>
            <a:r>
              <a:rPr lang="en-US" dirty="0" err="1"/>
              <a:t>dolut</a:t>
            </a:r>
            <a:r>
              <a:rPr lang="en-US" dirty="0"/>
              <a:t> </a:t>
            </a:r>
            <a:r>
              <a:rPr lang="en-US" dirty="0" err="1"/>
              <a:t>asperfero</a:t>
            </a:r>
            <a:r>
              <a:rPr lang="en-US" dirty="0"/>
              <a:t> </a:t>
            </a:r>
            <a:r>
              <a:rPr lang="en-US" dirty="0" err="1"/>
              <a:t>quunt</a:t>
            </a:r>
            <a:r>
              <a:rPr lang="en-US" dirty="0"/>
              <a:t> </a:t>
            </a:r>
            <a:r>
              <a:rPr lang="en-US" dirty="0" err="1"/>
              <a:t>adiae</a:t>
            </a:r>
            <a:r>
              <a:rPr lang="en-US" dirty="0"/>
              <a:t>.</a:t>
            </a:r>
          </a:p>
          <a:p>
            <a:r>
              <a:rPr lang="en-US" dirty="0" err="1"/>
              <a:t>Neque</a:t>
            </a:r>
            <a:r>
              <a:rPr lang="en-US" dirty="0"/>
              <a:t> </a:t>
            </a:r>
            <a:r>
              <a:rPr lang="en-US" dirty="0" err="1"/>
              <a:t>parum</a:t>
            </a:r>
            <a:r>
              <a:rPr lang="en-US" dirty="0"/>
              <a:t> </a:t>
            </a:r>
            <a:r>
              <a:rPr lang="en-US" dirty="0" err="1"/>
              <a:t>fugite</a:t>
            </a:r>
            <a:r>
              <a:rPr lang="en-US" dirty="0"/>
              <a:t> </a:t>
            </a:r>
            <a:r>
              <a:rPr lang="en-US" dirty="0" err="1"/>
              <a:t>ipsanderiore</a:t>
            </a:r>
            <a:r>
              <a:rPr lang="en-US" dirty="0"/>
              <a:t> </a:t>
            </a:r>
            <a:r>
              <a:rPr lang="en-US" dirty="0" err="1"/>
              <a:t>incita</a:t>
            </a:r>
            <a:r>
              <a:rPr lang="en-US" dirty="0"/>
              <a:t> alit </a:t>
            </a:r>
            <a:r>
              <a:rPr lang="en-US" dirty="0" err="1"/>
              <a:t>volorio</a:t>
            </a:r>
            <a:r>
              <a:rPr lang="en-US" dirty="0"/>
              <a:t> </a:t>
            </a:r>
            <a:r>
              <a:rPr lang="en-US" dirty="0" err="1"/>
              <a:t>quam</a:t>
            </a:r>
            <a:r>
              <a:rPr lang="en-US" dirty="0"/>
              <a:t> </a:t>
            </a:r>
            <a:r>
              <a:rPr lang="en-US" dirty="0" err="1"/>
              <a:t>eum</a:t>
            </a:r>
            <a:r>
              <a:rPr lang="en-US" dirty="0"/>
              <a:t> res quo </a:t>
            </a:r>
            <a:r>
              <a:rPr lang="en-US" dirty="0" err="1"/>
              <a:t>dunde</a:t>
            </a:r>
            <a:r>
              <a:rPr lang="en-US" dirty="0"/>
              <a:t> </a:t>
            </a:r>
            <a:r>
              <a:rPr lang="en-US" dirty="0" err="1"/>
              <a:t>magnis</a:t>
            </a:r>
            <a:r>
              <a:rPr lang="en-US" dirty="0"/>
              <a:t> </a:t>
            </a:r>
            <a:r>
              <a:rPr lang="en-US" dirty="0" err="1"/>
              <a:t>volorecepero</a:t>
            </a:r>
            <a:r>
              <a:rPr lang="en-US" dirty="0"/>
              <a:t> </a:t>
            </a:r>
            <a:r>
              <a:rPr lang="en-US" dirty="0" err="1"/>
              <a:t>te</a:t>
            </a:r>
            <a:r>
              <a:rPr lang="en-US" dirty="0"/>
              <a:t> </a:t>
            </a:r>
            <a:r>
              <a:rPr lang="en-US" dirty="0" err="1"/>
              <a:t>pe</a:t>
            </a:r>
            <a:r>
              <a:rPr lang="en-US" dirty="0"/>
              <a:t> </a:t>
            </a:r>
            <a:r>
              <a:rPr lang="en-US" dirty="0" err="1"/>
              <a:t>volorpori</a:t>
            </a:r>
            <a:r>
              <a:rPr lang="en-US" dirty="0"/>
              <a:t> </a:t>
            </a:r>
            <a:r>
              <a:rPr lang="en-US" dirty="0" err="1"/>
              <a:t>ut</a:t>
            </a:r>
            <a:r>
              <a:rPr lang="en-US" dirty="0"/>
              <a:t> ex </a:t>
            </a:r>
            <a:r>
              <a:rPr lang="en-US" dirty="0" err="1"/>
              <a:t>eum</a:t>
            </a:r>
            <a:r>
              <a:rPr lang="en-US" dirty="0"/>
              <a:t> </a:t>
            </a:r>
            <a:r>
              <a:rPr lang="en-US" dirty="0" err="1"/>
              <a:t>quidebit</a:t>
            </a:r>
            <a:r>
              <a:rPr lang="en-US" dirty="0"/>
              <a:t> quo </a:t>
            </a:r>
            <a:r>
              <a:rPr lang="en-US" dirty="0" err="1"/>
              <a:t>ea</a:t>
            </a:r>
            <a:r>
              <a:rPr lang="en-US" dirty="0"/>
              <a:t> sit, </a:t>
            </a:r>
            <a:r>
              <a:rPr lang="en-US" dirty="0" err="1"/>
              <a:t>simagni</a:t>
            </a:r>
            <a:r>
              <a:rPr lang="en-US" dirty="0"/>
              <a:t> </a:t>
            </a:r>
            <a:r>
              <a:rPr lang="en-US" dirty="0" err="1"/>
              <a:t>hillam</a:t>
            </a:r>
            <a:r>
              <a:rPr lang="en-US" dirty="0"/>
              <a:t>, cum a </a:t>
            </a:r>
            <a:r>
              <a:rPr lang="en-US" dirty="0" err="1"/>
              <a:t>si</a:t>
            </a:r>
            <a:r>
              <a:rPr lang="en-US" dirty="0"/>
              <a:t> </a:t>
            </a:r>
            <a:r>
              <a:rPr lang="en-US" dirty="0" err="1"/>
              <a:t>quibus</a:t>
            </a:r>
            <a:r>
              <a:rPr lang="en-US" dirty="0"/>
              <a:t> </a:t>
            </a:r>
            <a:r>
              <a:rPr lang="en-US" dirty="0" err="1"/>
              <a:t>cuptatisqui</a:t>
            </a:r>
            <a:r>
              <a:rPr lang="en-US" dirty="0"/>
              <a:t> </a:t>
            </a:r>
            <a:r>
              <a:rPr lang="en-US" dirty="0" err="1"/>
              <a:t>bla</a:t>
            </a:r>
            <a:r>
              <a:rPr lang="en-US" dirty="0"/>
              <a:t> </a:t>
            </a:r>
            <a:r>
              <a:rPr lang="en-US" dirty="0" err="1"/>
              <a:t>nonserro</a:t>
            </a:r>
            <a:r>
              <a:rPr lang="en-US" dirty="0"/>
              <a:t> culpa </a:t>
            </a:r>
            <a:r>
              <a:rPr lang="en-US" dirty="0" err="1"/>
              <a:t>imi</a:t>
            </a:r>
            <a:r>
              <a:rPr lang="en-US" dirty="0"/>
              <a:t>, </a:t>
            </a:r>
            <a:r>
              <a:rPr lang="en-US" dirty="0" err="1"/>
              <a:t>officia</a:t>
            </a:r>
            <a:r>
              <a:rPr lang="en-US" dirty="0"/>
              <a:t> dolor </a:t>
            </a:r>
            <a:r>
              <a:rPr lang="en-US" dirty="0" err="1"/>
              <a:t>aut</a:t>
            </a:r>
            <a:r>
              <a:rPr lang="en-US" dirty="0"/>
              <a:t> qui </a:t>
            </a:r>
            <a:r>
              <a:rPr lang="en-US" dirty="0" err="1"/>
              <a:t>vollaboribus</a:t>
            </a:r>
            <a:r>
              <a:rPr lang="en-US" dirty="0"/>
              <a:t> </a:t>
            </a:r>
            <a:r>
              <a:rPr lang="en-US" dirty="0" err="1"/>
              <a:t>elendit</a:t>
            </a:r>
            <a:r>
              <a:rPr lang="en-US" dirty="0"/>
              <a:t>.</a:t>
            </a:r>
          </a:p>
        </p:txBody>
      </p:sp>
      <p:sp>
        <p:nvSpPr>
          <p:cNvPr id="15" name="Text Placeholder 4">
            <a:extLst>
              <a:ext uri="{FF2B5EF4-FFF2-40B4-BE49-F238E27FC236}">
                <a16:creationId xmlns:a16="http://schemas.microsoft.com/office/drawing/2014/main" id="{21A89971-298E-6346-80C9-2E09C71B4305}"/>
              </a:ext>
            </a:extLst>
          </p:cNvPr>
          <p:cNvSpPr>
            <a:spLocks noGrp="1"/>
          </p:cNvSpPr>
          <p:nvPr>
            <p:ph type="body" sz="quarter" idx="13" hasCustomPrompt="1"/>
          </p:nvPr>
        </p:nvSpPr>
        <p:spPr>
          <a:xfrm>
            <a:off x="334637" y="290884"/>
            <a:ext cx="7323463" cy="914400"/>
          </a:xfrm>
          <a:prstGeom prst="rect">
            <a:avLst/>
          </a:prstGeom>
        </p:spPr>
        <p:txBody>
          <a:bodyPr anchor="t">
            <a:noAutofit/>
          </a:bodyPr>
          <a:lstStyle>
            <a:lvl1pPr>
              <a:defRPr sz="3600" b="0" i="0" spc="-50" baseline="0">
                <a:solidFill>
                  <a:schemeClr val="tx1"/>
                </a:solidFill>
                <a:latin typeface="Helvetica Neue"/>
                <a:cs typeface="Helvetica Neue"/>
              </a:defRPr>
            </a:lvl1pPr>
          </a:lstStyle>
          <a:p>
            <a:pPr lvl="0"/>
            <a:r>
              <a:rPr lang="en-CA" dirty="0"/>
              <a:t>Heading</a:t>
            </a:r>
            <a:endParaRPr lang="en-US" dirty="0"/>
          </a:p>
        </p:txBody>
      </p:sp>
    </p:spTree>
    <p:extLst>
      <p:ext uri="{BB962C8B-B14F-4D97-AF65-F5344CB8AC3E}">
        <p14:creationId xmlns:p14="http://schemas.microsoft.com/office/powerpoint/2010/main" val="3672165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ntent">
    <p:bg>
      <p:bgPr>
        <a:solidFill>
          <a:srgbClr val="EFEFEF"/>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C206F81-486F-FF49-944F-0D8AC916D9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85064" y="7452360"/>
            <a:ext cx="2016224" cy="702078"/>
          </a:xfrm>
          <a:prstGeom prst="rect">
            <a:avLst/>
          </a:prstGeom>
        </p:spPr>
      </p:pic>
      <p:sp>
        <p:nvSpPr>
          <p:cNvPr id="22" name="Text Placeholder 7">
            <a:extLst>
              <a:ext uri="{FF2B5EF4-FFF2-40B4-BE49-F238E27FC236}">
                <a16:creationId xmlns:a16="http://schemas.microsoft.com/office/drawing/2014/main" id="{FF9C603E-A46F-3843-B3C9-C8962B23BF08}"/>
              </a:ext>
            </a:extLst>
          </p:cNvPr>
          <p:cNvSpPr>
            <a:spLocks noGrp="1"/>
          </p:cNvSpPr>
          <p:nvPr>
            <p:ph type="body" sz="quarter" idx="25" hasCustomPrompt="1"/>
          </p:nvPr>
        </p:nvSpPr>
        <p:spPr>
          <a:xfrm>
            <a:off x="359803" y="1675489"/>
            <a:ext cx="7298297" cy="5411112"/>
          </a:xfrm>
          <a:prstGeom prst="rect">
            <a:avLst/>
          </a:prstGeom>
        </p:spPr>
        <p:txBody>
          <a:bodyPr wrap="square" numCol="1" spcCol="320040" anchor="t">
            <a:noAutofit/>
          </a:bodyPr>
          <a:lstStyle>
            <a:lvl1pPr marL="0" marR="0" indent="0" algn="l" defTabSz="692292" rtl="0" eaLnBrk="1" fontAlgn="auto" latinLnBrk="0" hangingPunct="1">
              <a:lnSpc>
                <a:spcPct val="110000"/>
              </a:lnSpc>
              <a:spcBef>
                <a:spcPts val="0"/>
              </a:spcBef>
              <a:spcAft>
                <a:spcPts val="2400"/>
              </a:spcAft>
              <a:buClrTx/>
              <a:buSzTx/>
              <a:buFont typeface="Arial"/>
              <a:buNone/>
              <a:tabLst/>
              <a:defRPr sz="2200" b="0" i="0" kern="1200" spc="0" baseline="0">
                <a:solidFill>
                  <a:srgbClr val="000000"/>
                </a:solidFill>
                <a:latin typeface="Helvetica Neue"/>
                <a:cs typeface="Helvetica Neue"/>
              </a:defRPr>
            </a:lvl1pPr>
          </a:lstStyle>
          <a:p>
            <a:r>
              <a:rPr lang="en-US" dirty="0"/>
              <a:t>Body copy. Ma </a:t>
            </a:r>
            <a:r>
              <a:rPr lang="en-US" dirty="0" err="1"/>
              <a:t>quunto</a:t>
            </a:r>
            <a:r>
              <a:rPr lang="en-US" dirty="0"/>
              <a:t> </a:t>
            </a:r>
            <a:r>
              <a:rPr lang="en-US" dirty="0" err="1"/>
              <a:t>blacere</a:t>
            </a:r>
            <a:r>
              <a:rPr lang="en-US" dirty="0"/>
              <a:t> </a:t>
            </a:r>
            <a:r>
              <a:rPr lang="en-US" dirty="0" err="1"/>
              <a:t>hendanis</a:t>
            </a:r>
            <a:r>
              <a:rPr lang="en-US" dirty="0"/>
              <a:t> dis </a:t>
            </a:r>
            <a:r>
              <a:rPr lang="en-US" dirty="0" err="1"/>
              <a:t>etur</a:t>
            </a:r>
            <a:r>
              <a:rPr lang="en-US" dirty="0"/>
              <a:t>, </a:t>
            </a:r>
            <a:r>
              <a:rPr lang="en-US" dirty="0" err="1"/>
              <a:t>te</a:t>
            </a:r>
            <a:r>
              <a:rPr lang="en-US" dirty="0"/>
              <a:t> </a:t>
            </a:r>
            <a:r>
              <a:rPr lang="en-US" dirty="0" err="1"/>
              <a:t>necto</a:t>
            </a:r>
            <a:r>
              <a:rPr lang="en-US" dirty="0"/>
              <a:t> </a:t>
            </a:r>
            <a:r>
              <a:rPr lang="en-US" dirty="0" err="1"/>
              <a:t>dolorem</a:t>
            </a:r>
            <a:r>
              <a:rPr lang="en-US" dirty="0"/>
              <a:t>. Pore </a:t>
            </a:r>
            <a:r>
              <a:rPr lang="en-US" dirty="0" err="1"/>
              <a:t>sitatur</a:t>
            </a:r>
            <a:r>
              <a:rPr lang="en-US" dirty="0"/>
              <a:t> </a:t>
            </a:r>
            <a:r>
              <a:rPr lang="en-US" dirty="0" err="1"/>
              <a:t>acepedi</a:t>
            </a:r>
            <a:r>
              <a:rPr lang="en-US" dirty="0"/>
              <a:t> to qui con </a:t>
            </a:r>
            <a:r>
              <a:rPr lang="en-US" dirty="0" err="1"/>
              <a:t>cus</a:t>
            </a:r>
            <a:r>
              <a:rPr lang="en-US" dirty="0"/>
              <a:t> </a:t>
            </a:r>
            <a:r>
              <a:rPr lang="en-US" dirty="0" err="1"/>
              <a:t>nonsequatus</a:t>
            </a:r>
            <a:r>
              <a:rPr lang="en-US" dirty="0"/>
              <a:t> </a:t>
            </a:r>
            <a:r>
              <a:rPr lang="en-US" dirty="0" err="1"/>
              <a:t>erenimus</a:t>
            </a:r>
            <a:r>
              <a:rPr lang="en-US" dirty="0"/>
              <a:t> </a:t>
            </a:r>
            <a:r>
              <a:rPr lang="en-US" dirty="0" err="1"/>
              <a:t>dolut</a:t>
            </a:r>
            <a:r>
              <a:rPr lang="en-US" dirty="0"/>
              <a:t> </a:t>
            </a:r>
            <a:r>
              <a:rPr lang="en-US" dirty="0" err="1"/>
              <a:t>asperfero</a:t>
            </a:r>
            <a:r>
              <a:rPr lang="en-US" dirty="0"/>
              <a:t> </a:t>
            </a:r>
            <a:r>
              <a:rPr lang="en-US" dirty="0" err="1"/>
              <a:t>quunt</a:t>
            </a:r>
            <a:r>
              <a:rPr lang="en-US" dirty="0"/>
              <a:t> </a:t>
            </a:r>
            <a:r>
              <a:rPr lang="en-US" dirty="0" err="1"/>
              <a:t>adiae</a:t>
            </a:r>
            <a:r>
              <a:rPr lang="en-US" dirty="0"/>
              <a:t>.</a:t>
            </a:r>
          </a:p>
          <a:p>
            <a:r>
              <a:rPr lang="en-US" dirty="0" err="1"/>
              <a:t>Neque</a:t>
            </a:r>
            <a:r>
              <a:rPr lang="en-US" dirty="0"/>
              <a:t> </a:t>
            </a:r>
            <a:r>
              <a:rPr lang="en-US" dirty="0" err="1"/>
              <a:t>parum</a:t>
            </a:r>
            <a:r>
              <a:rPr lang="en-US" dirty="0"/>
              <a:t> </a:t>
            </a:r>
            <a:r>
              <a:rPr lang="en-US" dirty="0" err="1"/>
              <a:t>fugite</a:t>
            </a:r>
            <a:r>
              <a:rPr lang="en-US" dirty="0"/>
              <a:t> </a:t>
            </a:r>
            <a:r>
              <a:rPr lang="en-US" dirty="0" err="1"/>
              <a:t>ipsanderiore</a:t>
            </a:r>
            <a:r>
              <a:rPr lang="en-US" dirty="0"/>
              <a:t> </a:t>
            </a:r>
            <a:r>
              <a:rPr lang="en-US" dirty="0" err="1"/>
              <a:t>incita</a:t>
            </a:r>
            <a:r>
              <a:rPr lang="en-US" dirty="0"/>
              <a:t> alit </a:t>
            </a:r>
            <a:r>
              <a:rPr lang="en-US" dirty="0" err="1"/>
              <a:t>volorio</a:t>
            </a:r>
            <a:r>
              <a:rPr lang="en-US" dirty="0"/>
              <a:t> </a:t>
            </a:r>
            <a:r>
              <a:rPr lang="en-US" dirty="0" err="1"/>
              <a:t>quam</a:t>
            </a:r>
            <a:r>
              <a:rPr lang="en-US" dirty="0"/>
              <a:t> </a:t>
            </a:r>
            <a:r>
              <a:rPr lang="en-US" dirty="0" err="1"/>
              <a:t>eum</a:t>
            </a:r>
            <a:r>
              <a:rPr lang="en-US" dirty="0"/>
              <a:t> res quo </a:t>
            </a:r>
            <a:r>
              <a:rPr lang="en-US" dirty="0" err="1"/>
              <a:t>dunde</a:t>
            </a:r>
            <a:r>
              <a:rPr lang="en-US" dirty="0"/>
              <a:t> </a:t>
            </a:r>
            <a:r>
              <a:rPr lang="en-US" dirty="0" err="1"/>
              <a:t>magnis</a:t>
            </a:r>
            <a:r>
              <a:rPr lang="en-US" dirty="0"/>
              <a:t> </a:t>
            </a:r>
            <a:r>
              <a:rPr lang="en-US" dirty="0" err="1"/>
              <a:t>volorecepero</a:t>
            </a:r>
            <a:r>
              <a:rPr lang="en-US" dirty="0"/>
              <a:t> </a:t>
            </a:r>
            <a:r>
              <a:rPr lang="en-US" dirty="0" err="1"/>
              <a:t>te</a:t>
            </a:r>
            <a:r>
              <a:rPr lang="en-US" dirty="0"/>
              <a:t> </a:t>
            </a:r>
            <a:r>
              <a:rPr lang="en-US" dirty="0" err="1"/>
              <a:t>pe</a:t>
            </a:r>
            <a:r>
              <a:rPr lang="en-US" dirty="0"/>
              <a:t> </a:t>
            </a:r>
            <a:r>
              <a:rPr lang="en-US" dirty="0" err="1"/>
              <a:t>volorpori</a:t>
            </a:r>
            <a:r>
              <a:rPr lang="en-US" dirty="0"/>
              <a:t> </a:t>
            </a:r>
            <a:r>
              <a:rPr lang="en-US" dirty="0" err="1"/>
              <a:t>ut</a:t>
            </a:r>
            <a:r>
              <a:rPr lang="en-US" dirty="0"/>
              <a:t> ex </a:t>
            </a:r>
            <a:r>
              <a:rPr lang="en-US" dirty="0" err="1"/>
              <a:t>eum</a:t>
            </a:r>
            <a:r>
              <a:rPr lang="en-US" dirty="0"/>
              <a:t> </a:t>
            </a:r>
            <a:r>
              <a:rPr lang="en-US" dirty="0" err="1"/>
              <a:t>quidebit</a:t>
            </a:r>
            <a:r>
              <a:rPr lang="en-US" dirty="0"/>
              <a:t> quo </a:t>
            </a:r>
            <a:r>
              <a:rPr lang="en-US" dirty="0" err="1"/>
              <a:t>ea</a:t>
            </a:r>
            <a:r>
              <a:rPr lang="en-US" dirty="0"/>
              <a:t> sit, </a:t>
            </a:r>
            <a:r>
              <a:rPr lang="en-US" dirty="0" err="1"/>
              <a:t>simagni</a:t>
            </a:r>
            <a:r>
              <a:rPr lang="en-US" dirty="0"/>
              <a:t> </a:t>
            </a:r>
            <a:r>
              <a:rPr lang="en-US" dirty="0" err="1"/>
              <a:t>hillam</a:t>
            </a:r>
            <a:r>
              <a:rPr lang="en-US" dirty="0"/>
              <a:t>, cum a </a:t>
            </a:r>
            <a:r>
              <a:rPr lang="en-US" dirty="0" err="1"/>
              <a:t>si</a:t>
            </a:r>
            <a:r>
              <a:rPr lang="en-US" dirty="0"/>
              <a:t> </a:t>
            </a:r>
            <a:r>
              <a:rPr lang="en-US" dirty="0" err="1"/>
              <a:t>quibus</a:t>
            </a:r>
            <a:r>
              <a:rPr lang="en-US" dirty="0"/>
              <a:t> </a:t>
            </a:r>
            <a:r>
              <a:rPr lang="en-US" dirty="0" err="1"/>
              <a:t>cuptatisqui</a:t>
            </a:r>
            <a:r>
              <a:rPr lang="en-US" dirty="0"/>
              <a:t> </a:t>
            </a:r>
            <a:r>
              <a:rPr lang="en-US" dirty="0" err="1"/>
              <a:t>bla</a:t>
            </a:r>
            <a:r>
              <a:rPr lang="en-US" dirty="0"/>
              <a:t> </a:t>
            </a:r>
            <a:r>
              <a:rPr lang="en-US" dirty="0" err="1"/>
              <a:t>nonserro</a:t>
            </a:r>
            <a:r>
              <a:rPr lang="en-US" dirty="0"/>
              <a:t> culpa </a:t>
            </a:r>
            <a:r>
              <a:rPr lang="en-US" dirty="0" err="1"/>
              <a:t>imi</a:t>
            </a:r>
            <a:r>
              <a:rPr lang="en-US" dirty="0"/>
              <a:t>, </a:t>
            </a:r>
            <a:r>
              <a:rPr lang="en-US" dirty="0" err="1"/>
              <a:t>officia</a:t>
            </a:r>
            <a:r>
              <a:rPr lang="en-US" dirty="0"/>
              <a:t> dolor </a:t>
            </a:r>
            <a:r>
              <a:rPr lang="en-US" dirty="0" err="1"/>
              <a:t>aut</a:t>
            </a:r>
            <a:r>
              <a:rPr lang="en-US" dirty="0"/>
              <a:t> qui </a:t>
            </a:r>
            <a:r>
              <a:rPr lang="en-US" dirty="0" err="1"/>
              <a:t>vollaboribus</a:t>
            </a:r>
            <a:r>
              <a:rPr lang="en-US" dirty="0"/>
              <a:t> </a:t>
            </a:r>
            <a:r>
              <a:rPr lang="en-US" dirty="0" err="1"/>
              <a:t>elendit</a:t>
            </a:r>
            <a:r>
              <a:rPr lang="en-US" dirty="0"/>
              <a:t>.</a:t>
            </a:r>
          </a:p>
        </p:txBody>
      </p:sp>
      <p:pic>
        <p:nvPicPr>
          <p:cNvPr id="23" name="Picture 22">
            <a:extLst>
              <a:ext uri="{FF2B5EF4-FFF2-40B4-BE49-F238E27FC236}">
                <a16:creationId xmlns:a16="http://schemas.microsoft.com/office/drawing/2014/main" id="{FAFAB2FD-7748-C644-8F1B-7434578081B6}"/>
              </a:ext>
            </a:extLst>
          </p:cNvPr>
          <p:cNvPicPr>
            <a:picLocks noChangeAspect="1"/>
          </p:cNvPicPr>
          <p:nvPr userDrawn="1"/>
        </p:nvPicPr>
        <p:blipFill>
          <a:blip r:embed="rId3"/>
          <a:stretch>
            <a:fillRect/>
          </a:stretch>
        </p:blipFill>
        <p:spPr>
          <a:xfrm>
            <a:off x="7886700" y="3913094"/>
            <a:ext cx="7214587" cy="3173504"/>
          </a:xfrm>
          <a:prstGeom prst="rect">
            <a:avLst/>
          </a:prstGeom>
        </p:spPr>
      </p:pic>
      <p:sp>
        <p:nvSpPr>
          <p:cNvPr id="24" name="Content Placeholder 2">
            <a:extLst>
              <a:ext uri="{FF2B5EF4-FFF2-40B4-BE49-F238E27FC236}">
                <a16:creationId xmlns:a16="http://schemas.microsoft.com/office/drawing/2014/main" id="{E2DE9BD0-FFF0-C840-BE2F-B89EB2F97912}"/>
              </a:ext>
            </a:extLst>
          </p:cNvPr>
          <p:cNvSpPr>
            <a:spLocks noGrp="1"/>
          </p:cNvSpPr>
          <p:nvPr>
            <p:ph sz="quarter" idx="30" hasCustomPrompt="1"/>
          </p:nvPr>
        </p:nvSpPr>
        <p:spPr>
          <a:xfrm>
            <a:off x="7886700" y="3913095"/>
            <a:ext cx="7214588" cy="3173504"/>
          </a:xfrm>
          <a:prstGeom prst="rect">
            <a:avLst/>
          </a:prstGeom>
        </p:spPr>
        <p:txBody>
          <a:bodyPr anchor="ctr" anchorCtr="1">
            <a:normAutofit/>
          </a:bodyPr>
          <a:lstStyle>
            <a:lvl1pPr algn="ctr">
              <a:defRPr sz="4800" b="1" i="0">
                <a:solidFill>
                  <a:srgbClr val="000000"/>
                </a:solidFill>
                <a:latin typeface="Helvetica Neue"/>
                <a:cs typeface="Helvetica Neue"/>
              </a:defRPr>
            </a:lvl1pPr>
          </a:lstStyle>
          <a:p>
            <a:pPr lvl="0"/>
            <a:r>
              <a:rPr lang="en-US" dirty="0"/>
              <a:t>IMAGE</a:t>
            </a:r>
          </a:p>
        </p:txBody>
      </p:sp>
      <p:sp>
        <p:nvSpPr>
          <p:cNvPr id="25" name="Text Placeholder 4">
            <a:extLst>
              <a:ext uri="{FF2B5EF4-FFF2-40B4-BE49-F238E27FC236}">
                <a16:creationId xmlns:a16="http://schemas.microsoft.com/office/drawing/2014/main" id="{357993F0-E60A-0946-878D-830E88EA92F5}"/>
              </a:ext>
            </a:extLst>
          </p:cNvPr>
          <p:cNvSpPr>
            <a:spLocks noGrp="1"/>
          </p:cNvSpPr>
          <p:nvPr>
            <p:ph type="body" sz="quarter" idx="31" hasCustomPrompt="1"/>
          </p:nvPr>
        </p:nvSpPr>
        <p:spPr>
          <a:xfrm>
            <a:off x="7990744" y="6707730"/>
            <a:ext cx="5670119" cy="357062"/>
          </a:xfrm>
          <a:prstGeom prst="rect">
            <a:avLst/>
          </a:prstGeom>
        </p:spPr>
        <p:txBody>
          <a:bodyPr vert="horz"/>
          <a:lstStyle>
            <a:lvl1pPr>
              <a:defRPr sz="1300">
                <a:solidFill>
                  <a:srgbClr val="000000"/>
                </a:solidFill>
              </a:defRPr>
            </a:lvl1pPr>
          </a:lstStyle>
          <a:p>
            <a:r>
              <a:rPr lang="en-US" dirty="0"/>
              <a:t>Photograph: Athlete name / Photographer owner</a:t>
            </a:r>
          </a:p>
        </p:txBody>
      </p:sp>
      <p:pic>
        <p:nvPicPr>
          <p:cNvPr id="31" name="Picture 30">
            <a:extLst>
              <a:ext uri="{FF2B5EF4-FFF2-40B4-BE49-F238E27FC236}">
                <a16:creationId xmlns:a16="http://schemas.microsoft.com/office/drawing/2014/main" id="{EB9225D1-4062-184D-8059-A697140DE716}"/>
              </a:ext>
            </a:extLst>
          </p:cNvPr>
          <p:cNvPicPr>
            <a:picLocks noChangeAspect="1"/>
          </p:cNvPicPr>
          <p:nvPr userDrawn="1"/>
        </p:nvPicPr>
        <p:blipFill>
          <a:blip r:embed="rId3"/>
          <a:stretch>
            <a:fillRect/>
          </a:stretch>
        </p:blipFill>
        <p:spPr>
          <a:xfrm>
            <a:off x="7886700" y="457199"/>
            <a:ext cx="7214587" cy="3173504"/>
          </a:xfrm>
          <a:prstGeom prst="rect">
            <a:avLst/>
          </a:prstGeom>
        </p:spPr>
      </p:pic>
      <p:sp>
        <p:nvSpPr>
          <p:cNvPr id="34" name="Content Placeholder 2">
            <a:extLst>
              <a:ext uri="{FF2B5EF4-FFF2-40B4-BE49-F238E27FC236}">
                <a16:creationId xmlns:a16="http://schemas.microsoft.com/office/drawing/2014/main" id="{753D2149-2070-C844-9AD6-98A5FBB48321}"/>
              </a:ext>
            </a:extLst>
          </p:cNvPr>
          <p:cNvSpPr>
            <a:spLocks noGrp="1"/>
          </p:cNvSpPr>
          <p:nvPr>
            <p:ph sz="quarter" idx="32" hasCustomPrompt="1"/>
          </p:nvPr>
        </p:nvSpPr>
        <p:spPr>
          <a:xfrm>
            <a:off x="7886700" y="457200"/>
            <a:ext cx="7214588" cy="3173504"/>
          </a:xfrm>
          <a:prstGeom prst="rect">
            <a:avLst/>
          </a:prstGeom>
        </p:spPr>
        <p:txBody>
          <a:bodyPr anchor="ctr" anchorCtr="1">
            <a:normAutofit/>
          </a:bodyPr>
          <a:lstStyle>
            <a:lvl1pPr algn="ctr">
              <a:defRPr sz="4800" b="1" i="0">
                <a:solidFill>
                  <a:srgbClr val="000000"/>
                </a:solidFill>
                <a:latin typeface="Helvetica Neue"/>
                <a:cs typeface="Helvetica Neue"/>
              </a:defRPr>
            </a:lvl1pPr>
          </a:lstStyle>
          <a:p>
            <a:pPr lvl="0"/>
            <a:r>
              <a:rPr lang="en-US" dirty="0"/>
              <a:t>IMAGE</a:t>
            </a:r>
          </a:p>
        </p:txBody>
      </p:sp>
      <p:sp>
        <p:nvSpPr>
          <p:cNvPr id="35" name="Text Placeholder 4">
            <a:extLst>
              <a:ext uri="{FF2B5EF4-FFF2-40B4-BE49-F238E27FC236}">
                <a16:creationId xmlns:a16="http://schemas.microsoft.com/office/drawing/2014/main" id="{64808EAA-6AA8-744A-88F9-97A8F1B8F3D0}"/>
              </a:ext>
            </a:extLst>
          </p:cNvPr>
          <p:cNvSpPr>
            <a:spLocks noGrp="1"/>
          </p:cNvSpPr>
          <p:nvPr>
            <p:ph type="body" sz="quarter" idx="33" hasCustomPrompt="1"/>
          </p:nvPr>
        </p:nvSpPr>
        <p:spPr>
          <a:xfrm>
            <a:off x="7990744" y="3251835"/>
            <a:ext cx="5670119" cy="357062"/>
          </a:xfrm>
          <a:prstGeom prst="rect">
            <a:avLst/>
          </a:prstGeom>
        </p:spPr>
        <p:txBody>
          <a:bodyPr vert="horz"/>
          <a:lstStyle>
            <a:lvl1pPr>
              <a:defRPr sz="1300">
                <a:solidFill>
                  <a:srgbClr val="000000"/>
                </a:solidFill>
              </a:defRPr>
            </a:lvl1pPr>
          </a:lstStyle>
          <a:p>
            <a:r>
              <a:rPr lang="en-US" dirty="0"/>
              <a:t>Photograph: Athlete name / Photographer owner</a:t>
            </a:r>
          </a:p>
        </p:txBody>
      </p:sp>
      <p:sp>
        <p:nvSpPr>
          <p:cNvPr id="18" name="Text Placeholder 4">
            <a:extLst>
              <a:ext uri="{FF2B5EF4-FFF2-40B4-BE49-F238E27FC236}">
                <a16:creationId xmlns:a16="http://schemas.microsoft.com/office/drawing/2014/main" id="{6CA0DDB6-0F43-DD49-9266-78AA4A223DCF}"/>
              </a:ext>
            </a:extLst>
          </p:cNvPr>
          <p:cNvSpPr>
            <a:spLocks noGrp="1"/>
          </p:cNvSpPr>
          <p:nvPr>
            <p:ph type="body" sz="quarter" idx="13" hasCustomPrompt="1"/>
          </p:nvPr>
        </p:nvSpPr>
        <p:spPr>
          <a:xfrm>
            <a:off x="334637" y="290884"/>
            <a:ext cx="7323463" cy="914400"/>
          </a:xfrm>
          <a:prstGeom prst="rect">
            <a:avLst/>
          </a:prstGeom>
        </p:spPr>
        <p:txBody>
          <a:bodyPr anchor="t">
            <a:noAutofit/>
          </a:bodyPr>
          <a:lstStyle>
            <a:lvl1pPr>
              <a:defRPr sz="3600" b="0" i="0" spc="-50" baseline="0">
                <a:solidFill>
                  <a:schemeClr val="tx1"/>
                </a:solidFill>
                <a:latin typeface="Helvetica Neue"/>
                <a:cs typeface="Helvetica Neue"/>
              </a:defRPr>
            </a:lvl1pPr>
          </a:lstStyle>
          <a:p>
            <a:pPr lvl="0"/>
            <a:r>
              <a:rPr lang="en-CA" dirty="0"/>
              <a:t>Heading</a:t>
            </a:r>
            <a:endParaRPr lang="en-US" dirty="0"/>
          </a:p>
        </p:txBody>
      </p:sp>
    </p:spTree>
    <p:extLst>
      <p:ext uri="{BB962C8B-B14F-4D97-AF65-F5344CB8AC3E}">
        <p14:creationId xmlns:p14="http://schemas.microsoft.com/office/powerpoint/2010/main" val="65288183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ontent">
    <p:bg>
      <p:bgPr>
        <a:solidFill>
          <a:srgbClr val="EFEFEF"/>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9F0868E-5733-364C-90C1-9CEA84435D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85064" y="7452360"/>
            <a:ext cx="2016224" cy="702078"/>
          </a:xfrm>
          <a:prstGeom prst="rect">
            <a:avLst/>
          </a:prstGeom>
        </p:spPr>
      </p:pic>
      <p:pic>
        <p:nvPicPr>
          <p:cNvPr id="31" name="Picture 30">
            <a:extLst>
              <a:ext uri="{FF2B5EF4-FFF2-40B4-BE49-F238E27FC236}">
                <a16:creationId xmlns:a16="http://schemas.microsoft.com/office/drawing/2014/main" id="{EF846168-D181-1348-A0DB-DD589C78C285}"/>
              </a:ext>
            </a:extLst>
          </p:cNvPr>
          <p:cNvPicPr>
            <a:picLocks noChangeAspect="1"/>
          </p:cNvPicPr>
          <p:nvPr userDrawn="1"/>
        </p:nvPicPr>
        <p:blipFill>
          <a:blip r:embed="rId3"/>
          <a:stretch>
            <a:fillRect/>
          </a:stretch>
        </p:blipFill>
        <p:spPr>
          <a:xfrm>
            <a:off x="5468143" y="1675490"/>
            <a:ext cx="9619457" cy="5411110"/>
          </a:xfrm>
          <a:prstGeom prst="rect">
            <a:avLst/>
          </a:prstGeom>
        </p:spPr>
      </p:pic>
      <p:sp>
        <p:nvSpPr>
          <p:cNvPr id="32" name="Content Placeholder 2">
            <a:extLst>
              <a:ext uri="{FF2B5EF4-FFF2-40B4-BE49-F238E27FC236}">
                <a16:creationId xmlns:a16="http://schemas.microsoft.com/office/drawing/2014/main" id="{A1FE0CED-F30B-DE47-A9B4-97C3F19B3DDF}"/>
              </a:ext>
            </a:extLst>
          </p:cNvPr>
          <p:cNvSpPr>
            <a:spLocks noGrp="1"/>
          </p:cNvSpPr>
          <p:nvPr>
            <p:ph sz="quarter" idx="26" hasCustomPrompt="1"/>
          </p:nvPr>
        </p:nvSpPr>
        <p:spPr>
          <a:xfrm>
            <a:off x="5468142" y="1675489"/>
            <a:ext cx="9619458" cy="5411111"/>
          </a:xfrm>
          <a:prstGeom prst="rect">
            <a:avLst/>
          </a:prstGeom>
        </p:spPr>
        <p:txBody>
          <a:bodyPr anchor="ctr" anchorCtr="1">
            <a:normAutofit/>
          </a:bodyPr>
          <a:lstStyle>
            <a:lvl1pPr algn="ctr">
              <a:defRPr sz="4800" b="1" i="0">
                <a:solidFill>
                  <a:srgbClr val="000000"/>
                </a:solidFill>
                <a:latin typeface="Helvetica Neue"/>
                <a:cs typeface="Helvetica Neue"/>
              </a:defRPr>
            </a:lvl1pPr>
          </a:lstStyle>
          <a:p>
            <a:pPr lvl="0"/>
            <a:r>
              <a:rPr lang="en-US" dirty="0"/>
              <a:t>IMAGE</a:t>
            </a:r>
          </a:p>
        </p:txBody>
      </p:sp>
      <p:sp>
        <p:nvSpPr>
          <p:cNvPr id="33" name="Text Placeholder 4">
            <a:extLst>
              <a:ext uri="{FF2B5EF4-FFF2-40B4-BE49-F238E27FC236}">
                <a16:creationId xmlns:a16="http://schemas.microsoft.com/office/drawing/2014/main" id="{BFCEEA38-BA4F-BF42-B7CF-2CAC63F52311}"/>
              </a:ext>
            </a:extLst>
          </p:cNvPr>
          <p:cNvSpPr>
            <a:spLocks noGrp="1"/>
          </p:cNvSpPr>
          <p:nvPr>
            <p:ph type="body" sz="quarter" idx="28" hasCustomPrompt="1"/>
          </p:nvPr>
        </p:nvSpPr>
        <p:spPr>
          <a:xfrm>
            <a:off x="5562271" y="6682364"/>
            <a:ext cx="5670119" cy="351103"/>
          </a:xfrm>
          <a:prstGeom prst="rect">
            <a:avLst/>
          </a:prstGeom>
        </p:spPr>
        <p:txBody>
          <a:bodyPr vert="horz"/>
          <a:lstStyle>
            <a:lvl1pPr>
              <a:defRPr sz="1300">
                <a:solidFill>
                  <a:srgbClr val="000000"/>
                </a:solidFill>
              </a:defRPr>
            </a:lvl1pPr>
          </a:lstStyle>
          <a:p>
            <a:r>
              <a:rPr lang="en-US" dirty="0"/>
              <a:t>Photograph: Athlete name / Photographer owner</a:t>
            </a:r>
          </a:p>
        </p:txBody>
      </p:sp>
      <p:sp>
        <p:nvSpPr>
          <p:cNvPr id="38" name="Text Placeholder 7">
            <a:extLst>
              <a:ext uri="{FF2B5EF4-FFF2-40B4-BE49-F238E27FC236}">
                <a16:creationId xmlns:a16="http://schemas.microsoft.com/office/drawing/2014/main" id="{39456BB8-6BF1-C941-BC9A-0C7EFDDEDE88}"/>
              </a:ext>
            </a:extLst>
          </p:cNvPr>
          <p:cNvSpPr>
            <a:spLocks noGrp="1"/>
          </p:cNvSpPr>
          <p:nvPr>
            <p:ph type="body" sz="quarter" idx="29" hasCustomPrompt="1"/>
          </p:nvPr>
        </p:nvSpPr>
        <p:spPr>
          <a:xfrm>
            <a:off x="359803" y="1675488"/>
            <a:ext cx="4786355" cy="5411111"/>
          </a:xfrm>
          <a:prstGeom prst="rect">
            <a:avLst/>
          </a:prstGeom>
        </p:spPr>
        <p:txBody>
          <a:bodyPr wrap="square" numCol="1" spcCol="320040" anchor="t">
            <a:noAutofit/>
          </a:bodyPr>
          <a:lstStyle>
            <a:lvl1pPr marL="0" marR="0" indent="0" algn="l" defTabSz="692292" rtl="0" eaLnBrk="1" fontAlgn="auto" latinLnBrk="0" hangingPunct="1">
              <a:lnSpc>
                <a:spcPct val="110000"/>
              </a:lnSpc>
              <a:spcBef>
                <a:spcPts val="0"/>
              </a:spcBef>
              <a:spcAft>
                <a:spcPts val="2400"/>
              </a:spcAft>
              <a:buClrTx/>
              <a:buSzTx/>
              <a:buFont typeface="Arial"/>
              <a:buNone/>
              <a:tabLst/>
              <a:defRPr sz="2200" b="0" i="0" kern="1200" spc="0" baseline="0">
                <a:solidFill>
                  <a:srgbClr val="000000"/>
                </a:solidFill>
                <a:latin typeface="Helvetica Neue"/>
                <a:cs typeface="Helvetica Neue"/>
              </a:defRPr>
            </a:lvl1pPr>
          </a:lstStyle>
          <a:p>
            <a:r>
              <a:rPr lang="en-US" dirty="0"/>
              <a:t>Body copy. Ma </a:t>
            </a:r>
            <a:r>
              <a:rPr lang="en-US" dirty="0" err="1"/>
              <a:t>quunto</a:t>
            </a:r>
            <a:r>
              <a:rPr lang="en-US" dirty="0"/>
              <a:t> </a:t>
            </a:r>
            <a:r>
              <a:rPr lang="en-US" dirty="0" err="1"/>
              <a:t>blacere</a:t>
            </a:r>
            <a:r>
              <a:rPr lang="en-US" dirty="0"/>
              <a:t> </a:t>
            </a:r>
            <a:r>
              <a:rPr lang="en-US" dirty="0" err="1"/>
              <a:t>hendanis</a:t>
            </a:r>
            <a:r>
              <a:rPr lang="en-US" dirty="0"/>
              <a:t> dis </a:t>
            </a:r>
            <a:r>
              <a:rPr lang="en-US" dirty="0" err="1"/>
              <a:t>etur</a:t>
            </a:r>
            <a:r>
              <a:rPr lang="en-US" dirty="0"/>
              <a:t>, </a:t>
            </a:r>
            <a:r>
              <a:rPr lang="en-US" dirty="0" err="1"/>
              <a:t>te</a:t>
            </a:r>
            <a:r>
              <a:rPr lang="en-US" dirty="0"/>
              <a:t> </a:t>
            </a:r>
            <a:r>
              <a:rPr lang="en-US" dirty="0" err="1"/>
              <a:t>necto</a:t>
            </a:r>
            <a:r>
              <a:rPr lang="en-US" dirty="0"/>
              <a:t> </a:t>
            </a:r>
            <a:r>
              <a:rPr lang="en-US" dirty="0" err="1"/>
              <a:t>dolorem</a:t>
            </a:r>
            <a:r>
              <a:rPr lang="en-US" dirty="0"/>
              <a:t>. Pore </a:t>
            </a:r>
            <a:r>
              <a:rPr lang="en-US" dirty="0" err="1"/>
              <a:t>sitatur</a:t>
            </a:r>
            <a:r>
              <a:rPr lang="en-US" dirty="0"/>
              <a:t> </a:t>
            </a:r>
            <a:r>
              <a:rPr lang="en-US" dirty="0" err="1"/>
              <a:t>acepedi</a:t>
            </a:r>
            <a:r>
              <a:rPr lang="en-US" dirty="0"/>
              <a:t> to qui con </a:t>
            </a:r>
            <a:r>
              <a:rPr lang="en-US" dirty="0" err="1"/>
              <a:t>cus</a:t>
            </a:r>
            <a:r>
              <a:rPr lang="en-US" dirty="0"/>
              <a:t> </a:t>
            </a:r>
            <a:r>
              <a:rPr lang="en-US" dirty="0" err="1"/>
              <a:t>nonsequatus</a:t>
            </a:r>
            <a:r>
              <a:rPr lang="en-US" dirty="0"/>
              <a:t> </a:t>
            </a:r>
            <a:r>
              <a:rPr lang="en-US" dirty="0" err="1"/>
              <a:t>erenimus</a:t>
            </a:r>
            <a:r>
              <a:rPr lang="en-US" dirty="0"/>
              <a:t> </a:t>
            </a:r>
            <a:r>
              <a:rPr lang="en-US" dirty="0" err="1"/>
              <a:t>dolut</a:t>
            </a:r>
            <a:r>
              <a:rPr lang="en-US" dirty="0"/>
              <a:t> </a:t>
            </a:r>
            <a:r>
              <a:rPr lang="en-US" dirty="0" err="1"/>
              <a:t>asperfero</a:t>
            </a:r>
            <a:r>
              <a:rPr lang="en-US" dirty="0"/>
              <a:t> </a:t>
            </a:r>
            <a:r>
              <a:rPr lang="en-US" dirty="0" err="1"/>
              <a:t>quunt</a:t>
            </a:r>
            <a:r>
              <a:rPr lang="en-US" dirty="0"/>
              <a:t> </a:t>
            </a:r>
            <a:r>
              <a:rPr lang="en-US" dirty="0" err="1"/>
              <a:t>adiae</a:t>
            </a:r>
            <a:r>
              <a:rPr lang="en-US" dirty="0"/>
              <a:t>.</a:t>
            </a:r>
          </a:p>
          <a:p>
            <a:r>
              <a:rPr lang="en-US" dirty="0" err="1"/>
              <a:t>Neque</a:t>
            </a:r>
            <a:r>
              <a:rPr lang="en-US" dirty="0"/>
              <a:t> </a:t>
            </a:r>
            <a:r>
              <a:rPr lang="en-US" dirty="0" err="1"/>
              <a:t>parum</a:t>
            </a:r>
            <a:r>
              <a:rPr lang="en-US" dirty="0"/>
              <a:t> </a:t>
            </a:r>
            <a:r>
              <a:rPr lang="en-US" dirty="0" err="1"/>
              <a:t>fugite</a:t>
            </a:r>
            <a:r>
              <a:rPr lang="en-US" dirty="0"/>
              <a:t> </a:t>
            </a:r>
            <a:r>
              <a:rPr lang="en-US" dirty="0" err="1"/>
              <a:t>ipsanderiore</a:t>
            </a:r>
            <a:r>
              <a:rPr lang="en-US" dirty="0"/>
              <a:t> </a:t>
            </a:r>
            <a:r>
              <a:rPr lang="en-US" dirty="0" err="1"/>
              <a:t>incita</a:t>
            </a:r>
            <a:r>
              <a:rPr lang="en-US" dirty="0"/>
              <a:t> alit </a:t>
            </a:r>
            <a:r>
              <a:rPr lang="en-US" dirty="0" err="1"/>
              <a:t>volorio</a:t>
            </a:r>
            <a:r>
              <a:rPr lang="en-US" dirty="0"/>
              <a:t> </a:t>
            </a:r>
            <a:r>
              <a:rPr lang="en-US" dirty="0" err="1"/>
              <a:t>quam</a:t>
            </a:r>
            <a:r>
              <a:rPr lang="en-US" dirty="0"/>
              <a:t> </a:t>
            </a:r>
            <a:r>
              <a:rPr lang="en-US" dirty="0" err="1"/>
              <a:t>eum</a:t>
            </a:r>
            <a:r>
              <a:rPr lang="en-US" dirty="0"/>
              <a:t> res quo </a:t>
            </a:r>
            <a:r>
              <a:rPr lang="en-US" dirty="0" err="1"/>
              <a:t>dunde</a:t>
            </a:r>
            <a:r>
              <a:rPr lang="en-US" dirty="0"/>
              <a:t> </a:t>
            </a:r>
            <a:r>
              <a:rPr lang="en-US" dirty="0" err="1"/>
              <a:t>magnis</a:t>
            </a:r>
            <a:r>
              <a:rPr lang="en-US" dirty="0"/>
              <a:t> </a:t>
            </a:r>
            <a:r>
              <a:rPr lang="en-US" dirty="0" err="1"/>
              <a:t>volorecepero</a:t>
            </a:r>
            <a:r>
              <a:rPr lang="en-US" dirty="0"/>
              <a:t> </a:t>
            </a:r>
            <a:r>
              <a:rPr lang="en-US" dirty="0" err="1"/>
              <a:t>te</a:t>
            </a:r>
            <a:r>
              <a:rPr lang="en-US" dirty="0"/>
              <a:t> </a:t>
            </a:r>
            <a:r>
              <a:rPr lang="en-US" dirty="0" err="1"/>
              <a:t>pe</a:t>
            </a:r>
            <a:r>
              <a:rPr lang="en-US" dirty="0"/>
              <a:t> </a:t>
            </a:r>
            <a:r>
              <a:rPr lang="en-US" dirty="0" err="1"/>
              <a:t>volorpori</a:t>
            </a:r>
            <a:r>
              <a:rPr lang="en-US" dirty="0"/>
              <a:t> </a:t>
            </a:r>
            <a:r>
              <a:rPr lang="en-US" dirty="0" err="1"/>
              <a:t>ut</a:t>
            </a:r>
            <a:r>
              <a:rPr lang="en-US" dirty="0"/>
              <a:t> ex </a:t>
            </a:r>
            <a:r>
              <a:rPr lang="en-US" dirty="0" err="1"/>
              <a:t>eum</a:t>
            </a:r>
            <a:r>
              <a:rPr lang="en-US" dirty="0"/>
              <a:t> </a:t>
            </a:r>
            <a:r>
              <a:rPr lang="en-US" dirty="0" err="1"/>
              <a:t>quidebit</a:t>
            </a:r>
            <a:r>
              <a:rPr lang="en-US" dirty="0"/>
              <a:t> quo </a:t>
            </a:r>
            <a:r>
              <a:rPr lang="en-US" dirty="0" err="1"/>
              <a:t>ea</a:t>
            </a:r>
            <a:r>
              <a:rPr lang="en-US" dirty="0"/>
              <a:t> sit, </a:t>
            </a:r>
            <a:r>
              <a:rPr lang="en-US" dirty="0" err="1"/>
              <a:t>simagni</a:t>
            </a:r>
            <a:r>
              <a:rPr lang="en-US" dirty="0"/>
              <a:t> </a:t>
            </a:r>
            <a:r>
              <a:rPr lang="en-US" dirty="0" err="1"/>
              <a:t>hillam</a:t>
            </a:r>
            <a:r>
              <a:rPr lang="en-US" dirty="0"/>
              <a:t>, cum a </a:t>
            </a:r>
            <a:r>
              <a:rPr lang="en-US" dirty="0" err="1"/>
              <a:t>si</a:t>
            </a:r>
            <a:r>
              <a:rPr lang="en-US" dirty="0"/>
              <a:t> </a:t>
            </a:r>
            <a:r>
              <a:rPr lang="en-US" dirty="0" err="1"/>
              <a:t>quibus</a:t>
            </a:r>
            <a:r>
              <a:rPr lang="en-US" dirty="0"/>
              <a:t> </a:t>
            </a:r>
            <a:r>
              <a:rPr lang="en-US" dirty="0" err="1"/>
              <a:t>cuptatisqui</a:t>
            </a:r>
            <a:r>
              <a:rPr lang="en-US" dirty="0"/>
              <a:t> </a:t>
            </a:r>
            <a:r>
              <a:rPr lang="en-US" dirty="0" err="1"/>
              <a:t>bla</a:t>
            </a:r>
            <a:r>
              <a:rPr lang="en-US" dirty="0"/>
              <a:t> </a:t>
            </a:r>
            <a:r>
              <a:rPr lang="en-US" dirty="0" err="1"/>
              <a:t>nonserro</a:t>
            </a:r>
            <a:r>
              <a:rPr lang="en-US" dirty="0"/>
              <a:t> culpa </a:t>
            </a:r>
            <a:r>
              <a:rPr lang="en-US" dirty="0" err="1"/>
              <a:t>imi</a:t>
            </a:r>
            <a:r>
              <a:rPr lang="en-US" dirty="0"/>
              <a:t>, </a:t>
            </a:r>
            <a:r>
              <a:rPr lang="en-US" dirty="0" err="1"/>
              <a:t>officia</a:t>
            </a:r>
            <a:r>
              <a:rPr lang="en-US" dirty="0"/>
              <a:t> dolor </a:t>
            </a:r>
            <a:r>
              <a:rPr lang="en-US" dirty="0" err="1"/>
              <a:t>aut</a:t>
            </a:r>
            <a:r>
              <a:rPr lang="en-US" dirty="0"/>
              <a:t> qui </a:t>
            </a:r>
            <a:r>
              <a:rPr lang="en-US" dirty="0" err="1"/>
              <a:t>vollaboribus</a:t>
            </a:r>
            <a:r>
              <a:rPr lang="en-US" dirty="0"/>
              <a:t>.</a:t>
            </a:r>
          </a:p>
        </p:txBody>
      </p:sp>
      <p:sp>
        <p:nvSpPr>
          <p:cNvPr id="11" name="Text Placeholder 4">
            <a:extLst>
              <a:ext uri="{FF2B5EF4-FFF2-40B4-BE49-F238E27FC236}">
                <a16:creationId xmlns:a16="http://schemas.microsoft.com/office/drawing/2014/main" id="{A219031B-9208-524D-8CF8-2DA02D6ACB31}"/>
              </a:ext>
            </a:extLst>
          </p:cNvPr>
          <p:cNvSpPr>
            <a:spLocks noGrp="1"/>
          </p:cNvSpPr>
          <p:nvPr>
            <p:ph type="body" sz="quarter" idx="13" hasCustomPrompt="1"/>
          </p:nvPr>
        </p:nvSpPr>
        <p:spPr>
          <a:xfrm>
            <a:off x="334637" y="290884"/>
            <a:ext cx="7323463" cy="914400"/>
          </a:xfrm>
          <a:prstGeom prst="rect">
            <a:avLst/>
          </a:prstGeom>
        </p:spPr>
        <p:txBody>
          <a:bodyPr anchor="t">
            <a:noAutofit/>
          </a:bodyPr>
          <a:lstStyle>
            <a:lvl1pPr>
              <a:defRPr sz="3600" b="0" i="0" spc="-50" baseline="0">
                <a:solidFill>
                  <a:schemeClr val="tx1"/>
                </a:solidFill>
                <a:latin typeface="Helvetica Neue"/>
                <a:cs typeface="Helvetica Neue"/>
              </a:defRPr>
            </a:lvl1pPr>
          </a:lstStyle>
          <a:p>
            <a:pPr lvl="0"/>
            <a:r>
              <a:rPr lang="en-CA" dirty="0"/>
              <a:t>Heading</a:t>
            </a:r>
            <a:endParaRPr lang="en-US" dirty="0"/>
          </a:p>
        </p:txBody>
      </p:sp>
    </p:spTree>
    <p:extLst>
      <p:ext uri="{BB962C8B-B14F-4D97-AF65-F5344CB8AC3E}">
        <p14:creationId xmlns:p14="http://schemas.microsoft.com/office/powerpoint/2010/main" val="18469453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5.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A783B1D-D488-484D-B0D4-38A605927147}"/>
              </a:ext>
            </a:extLst>
          </p:cNvPr>
          <p:cNvSpPr txBox="1">
            <a:spLocks/>
          </p:cNvSpPr>
          <p:nvPr userDrawn="1"/>
        </p:nvSpPr>
        <p:spPr>
          <a:xfrm>
            <a:off x="359803" y="7917489"/>
            <a:ext cx="6049218" cy="392545"/>
          </a:xfrm>
          <a:prstGeom prst="rect">
            <a:avLst/>
          </a:prstGeom>
        </p:spPr>
        <p:txBody>
          <a:bodyPr vert="horz"/>
          <a:lstStyle>
            <a:lvl1pPr marL="0" indent="0" algn="l" defTabSz="692292" rtl="0" eaLnBrk="1" latinLnBrk="0" hangingPunct="1">
              <a:spcBef>
                <a:spcPct val="20000"/>
              </a:spcBef>
              <a:buFont typeface="Arial"/>
              <a:buNone/>
              <a:defRPr sz="1300" kern="1200">
                <a:solidFill>
                  <a:srgbClr val="000000"/>
                </a:solidFill>
                <a:latin typeface="Helvetica Neue"/>
                <a:ea typeface="+mn-ea"/>
                <a:cs typeface="Helvetica Neue"/>
              </a:defRPr>
            </a:lvl1pPr>
            <a:lvl2pPr marL="1124975" indent="-432683" algn="l" defTabSz="692292" rtl="0" eaLnBrk="1" latinLnBrk="0" hangingPunct="1">
              <a:spcBef>
                <a:spcPct val="20000"/>
              </a:spcBef>
              <a:buFont typeface="Arial"/>
              <a:buChar char="–"/>
              <a:defRPr sz="4200" kern="1200">
                <a:solidFill>
                  <a:srgbClr val="FFFFFF"/>
                </a:solidFill>
                <a:latin typeface="Helvetica Neue"/>
                <a:ea typeface="+mn-ea"/>
                <a:cs typeface="+mn-cs"/>
              </a:defRPr>
            </a:lvl2pPr>
            <a:lvl3pPr marL="1730731" indent="-346146" algn="l" defTabSz="692292" rtl="0" eaLnBrk="1" latinLnBrk="0" hangingPunct="1">
              <a:spcBef>
                <a:spcPct val="20000"/>
              </a:spcBef>
              <a:buFont typeface="Arial"/>
              <a:buChar char="•"/>
              <a:defRPr sz="3600" kern="1200">
                <a:solidFill>
                  <a:srgbClr val="FFFFFF"/>
                </a:solidFill>
                <a:latin typeface="Helvetica Neue"/>
                <a:ea typeface="+mn-ea"/>
                <a:cs typeface="+mn-cs"/>
              </a:defRPr>
            </a:lvl3pPr>
            <a:lvl4pPr marL="2423023" indent="-346146" algn="l" defTabSz="692292" rtl="0" eaLnBrk="1" latinLnBrk="0" hangingPunct="1">
              <a:spcBef>
                <a:spcPct val="20000"/>
              </a:spcBef>
              <a:buFont typeface="Arial"/>
              <a:buChar char="–"/>
              <a:defRPr sz="3000" kern="1200">
                <a:solidFill>
                  <a:srgbClr val="FFFFFF"/>
                </a:solidFill>
                <a:latin typeface="Helvetica Neue"/>
                <a:ea typeface="+mn-ea"/>
                <a:cs typeface="+mn-cs"/>
              </a:defRPr>
            </a:lvl4pPr>
            <a:lvl5pPr marL="3115315" indent="-346146" algn="l" defTabSz="692292" rtl="0" eaLnBrk="1" latinLnBrk="0" hangingPunct="1">
              <a:spcBef>
                <a:spcPct val="20000"/>
              </a:spcBef>
              <a:buFont typeface="Arial"/>
              <a:buChar char="»"/>
              <a:defRPr sz="3000" kern="1200">
                <a:solidFill>
                  <a:srgbClr val="FFFFFF"/>
                </a:solidFill>
                <a:latin typeface="Helvetica Neue"/>
                <a:ea typeface="+mn-ea"/>
                <a:cs typeface="+mn-cs"/>
              </a:defRPr>
            </a:lvl5pPr>
            <a:lvl6pPr marL="3807607" indent="-346146" algn="l" defTabSz="692292" rtl="0" eaLnBrk="1" latinLnBrk="0" hangingPunct="1">
              <a:spcBef>
                <a:spcPct val="20000"/>
              </a:spcBef>
              <a:buFont typeface="Arial"/>
              <a:buChar char="•"/>
              <a:defRPr sz="3000" kern="1200">
                <a:solidFill>
                  <a:schemeClr val="tx1"/>
                </a:solidFill>
                <a:latin typeface="+mn-lt"/>
                <a:ea typeface="+mn-ea"/>
                <a:cs typeface="+mn-cs"/>
              </a:defRPr>
            </a:lvl6pPr>
            <a:lvl7pPr marL="4499900" indent="-346146" algn="l" defTabSz="692292" rtl="0" eaLnBrk="1" latinLnBrk="0" hangingPunct="1">
              <a:spcBef>
                <a:spcPct val="20000"/>
              </a:spcBef>
              <a:buFont typeface="Arial"/>
              <a:buChar char="•"/>
              <a:defRPr sz="3000" kern="1200">
                <a:solidFill>
                  <a:schemeClr val="tx1"/>
                </a:solidFill>
                <a:latin typeface="+mn-lt"/>
                <a:ea typeface="+mn-ea"/>
                <a:cs typeface="+mn-cs"/>
              </a:defRPr>
            </a:lvl7pPr>
            <a:lvl8pPr marL="5192192" indent="-346146" algn="l" defTabSz="692292" rtl="0" eaLnBrk="1" latinLnBrk="0" hangingPunct="1">
              <a:spcBef>
                <a:spcPct val="20000"/>
              </a:spcBef>
              <a:buFont typeface="Arial"/>
              <a:buChar char="•"/>
              <a:defRPr sz="3000" kern="1200">
                <a:solidFill>
                  <a:schemeClr val="tx1"/>
                </a:solidFill>
                <a:latin typeface="+mn-lt"/>
                <a:ea typeface="+mn-ea"/>
                <a:cs typeface="+mn-cs"/>
              </a:defRPr>
            </a:lvl8pPr>
            <a:lvl9pPr marL="5884484" indent="-346146" algn="l" defTabSz="692292" rtl="0" eaLnBrk="1" latinLnBrk="0" hangingPunct="1">
              <a:spcBef>
                <a:spcPct val="20000"/>
              </a:spcBef>
              <a:buFont typeface="Arial"/>
              <a:buChar char="•"/>
              <a:defRPr sz="3000" kern="1200">
                <a:solidFill>
                  <a:schemeClr val="tx1"/>
                </a:solidFill>
                <a:latin typeface="+mn-lt"/>
                <a:ea typeface="+mn-ea"/>
                <a:cs typeface="+mn-cs"/>
              </a:defRPr>
            </a:lvl9pPr>
          </a:lstStyle>
          <a:p>
            <a:r>
              <a:rPr lang="en-GB" dirty="0"/>
              <a:t>WWR Contact at or near the try line</a:t>
            </a:r>
            <a:endParaRPr lang="en-US" dirty="0"/>
          </a:p>
        </p:txBody>
      </p:sp>
      <p:sp>
        <p:nvSpPr>
          <p:cNvPr id="3" name="Content Placeholder 2">
            <a:extLst>
              <a:ext uri="{FF2B5EF4-FFF2-40B4-BE49-F238E27FC236}">
                <a16:creationId xmlns:a16="http://schemas.microsoft.com/office/drawing/2014/main" id="{8F1D5D90-C402-7E4E-A16B-E62D9F7F99B6}"/>
              </a:ext>
            </a:extLst>
          </p:cNvPr>
          <p:cNvSpPr txBox="1">
            <a:spLocks/>
          </p:cNvSpPr>
          <p:nvPr userDrawn="1"/>
        </p:nvSpPr>
        <p:spPr>
          <a:xfrm>
            <a:off x="7805725" y="7917489"/>
            <a:ext cx="2388902" cy="392545"/>
          </a:xfrm>
          <a:prstGeom prst="rect">
            <a:avLst/>
          </a:prstGeom>
        </p:spPr>
        <p:txBody>
          <a:bodyPr vert="horz"/>
          <a:lstStyle>
            <a:lvl1pPr marL="0" indent="0" algn="l" defTabSz="692292" rtl="0" eaLnBrk="1" latinLnBrk="0" hangingPunct="1">
              <a:spcBef>
                <a:spcPct val="20000"/>
              </a:spcBef>
              <a:buFont typeface="Arial"/>
              <a:buNone/>
              <a:defRPr sz="1300" kern="1200">
                <a:solidFill>
                  <a:srgbClr val="000000"/>
                </a:solidFill>
                <a:latin typeface="Helvetica Neue"/>
                <a:ea typeface="+mn-ea"/>
                <a:cs typeface="Helvetica Neue"/>
              </a:defRPr>
            </a:lvl1pPr>
            <a:lvl2pPr marL="1124975" indent="-432683" algn="l" defTabSz="692292" rtl="0" eaLnBrk="1" latinLnBrk="0" hangingPunct="1">
              <a:spcBef>
                <a:spcPct val="20000"/>
              </a:spcBef>
              <a:buFont typeface="Arial"/>
              <a:buChar char="–"/>
              <a:defRPr sz="4200" kern="1200">
                <a:solidFill>
                  <a:srgbClr val="FFFFFF"/>
                </a:solidFill>
                <a:latin typeface="Helvetica Neue"/>
                <a:ea typeface="+mn-ea"/>
                <a:cs typeface="+mn-cs"/>
              </a:defRPr>
            </a:lvl2pPr>
            <a:lvl3pPr marL="1730731" indent="-346146" algn="l" defTabSz="692292" rtl="0" eaLnBrk="1" latinLnBrk="0" hangingPunct="1">
              <a:spcBef>
                <a:spcPct val="20000"/>
              </a:spcBef>
              <a:buFont typeface="Arial"/>
              <a:buChar char="•"/>
              <a:defRPr sz="3600" kern="1200">
                <a:solidFill>
                  <a:srgbClr val="FFFFFF"/>
                </a:solidFill>
                <a:latin typeface="Helvetica Neue"/>
                <a:ea typeface="+mn-ea"/>
                <a:cs typeface="+mn-cs"/>
              </a:defRPr>
            </a:lvl3pPr>
            <a:lvl4pPr marL="2423023" indent="-346146" algn="l" defTabSz="692292" rtl="0" eaLnBrk="1" latinLnBrk="0" hangingPunct="1">
              <a:spcBef>
                <a:spcPct val="20000"/>
              </a:spcBef>
              <a:buFont typeface="Arial"/>
              <a:buChar char="–"/>
              <a:defRPr sz="3000" kern="1200">
                <a:solidFill>
                  <a:srgbClr val="FFFFFF"/>
                </a:solidFill>
                <a:latin typeface="Helvetica Neue"/>
                <a:ea typeface="+mn-ea"/>
                <a:cs typeface="+mn-cs"/>
              </a:defRPr>
            </a:lvl4pPr>
            <a:lvl5pPr marL="3115315" indent="-346146" algn="l" defTabSz="692292" rtl="0" eaLnBrk="1" latinLnBrk="0" hangingPunct="1">
              <a:spcBef>
                <a:spcPct val="20000"/>
              </a:spcBef>
              <a:buFont typeface="Arial"/>
              <a:buChar char="»"/>
              <a:defRPr sz="3000" kern="1200">
                <a:solidFill>
                  <a:srgbClr val="FFFFFF"/>
                </a:solidFill>
                <a:latin typeface="Helvetica Neue"/>
                <a:ea typeface="+mn-ea"/>
                <a:cs typeface="+mn-cs"/>
              </a:defRPr>
            </a:lvl5pPr>
            <a:lvl6pPr marL="3807607" indent="-346146" algn="l" defTabSz="692292" rtl="0" eaLnBrk="1" latinLnBrk="0" hangingPunct="1">
              <a:spcBef>
                <a:spcPct val="20000"/>
              </a:spcBef>
              <a:buFont typeface="Arial"/>
              <a:buChar char="•"/>
              <a:defRPr sz="3000" kern="1200">
                <a:solidFill>
                  <a:schemeClr val="tx1"/>
                </a:solidFill>
                <a:latin typeface="+mn-lt"/>
                <a:ea typeface="+mn-ea"/>
                <a:cs typeface="+mn-cs"/>
              </a:defRPr>
            </a:lvl6pPr>
            <a:lvl7pPr marL="4499900" indent="-346146" algn="l" defTabSz="692292" rtl="0" eaLnBrk="1" latinLnBrk="0" hangingPunct="1">
              <a:spcBef>
                <a:spcPct val="20000"/>
              </a:spcBef>
              <a:buFont typeface="Arial"/>
              <a:buChar char="•"/>
              <a:defRPr sz="3000" kern="1200">
                <a:solidFill>
                  <a:schemeClr val="tx1"/>
                </a:solidFill>
                <a:latin typeface="+mn-lt"/>
                <a:ea typeface="+mn-ea"/>
                <a:cs typeface="+mn-cs"/>
              </a:defRPr>
            </a:lvl7pPr>
            <a:lvl8pPr marL="5192192" indent="-346146" algn="l" defTabSz="692292" rtl="0" eaLnBrk="1" latinLnBrk="0" hangingPunct="1">
              <a:spcBef>
                <a:spcPct val="20000"/>
              </a:spcBef>
              <a:buFont typeface="Arial"/>
              <a:buChar char="•"/>
              <a:defRPr sz="3000" kern="1200">
                <a:solidFill>
                  <a:schemeClr val="tx1"/>
                </a:solidFill>
                <a:latin typeface="+mn-lt"/>
                <a:ea typeface="+mn-ea"/>
                <a:cs typeface="+mn-cs"/>
              </a:defRPr>
            </a:lvl8pPr>
            <a:lvl9pPr marL="5884484" indent="-346146" algn="l" defTabSz="692292" rtl="0" eaLnBrk="1" latinLnBrk="0" hangingPunct="1">
              <a:spcBef>
                <a:spcPct val="20000"/>
              </a:spcBef>
              <a:buFont typeface="Arial"/>
              <a:buChar char="•"/>
              <a:defRPr sz="3000" kern="1200">
                <a:solidFill>
                  <a:schemeClr val="tx1"/>
                </a:solidFill>
                <a:latin typeface="+mn-lt"/>
                <a:ea typeface="+mn-ea"/>
                <a:cs typeface="+mn-cs"/>
              </a:defRPr>
            </a:lvl9pPr>
          </a:lstStyle>
          <a:p>
            <a:r>
              <a:rPr lang="en-US" dirty="0"/>
              <a:t>April 01, 2026</a:t>
            </a:r>
          </a:p>
        </p:txBody>
      </p:sp>
      <p:sp>
        <p:nvSpPr>
          <p:cNvPr id="5" name="TextBox 4">
            <a:extLst>
              <a:ext uri="{FF2B5EF4-FFF2-40B4-BE49-F238E27FC236}">
                <a16:creationId xmlns:a16="http://schemas.microsoft.com/office/drawing/2014/main" id="{844EB714-ADEE-8166-ECA5-18EC2F99C11E}"/>
              </a:ext>
            </a:extLst>
          </p:cNvPr>
          <p:cNvSpPr txBox="1"/>
          <p:nvPr userDrawn="1">
            <p:extLst>
              <p:ext uri="{1162E1C5-73C7-4A58-AE30-91384D911F3F}">
                <p184:classification xmlns:p184="http://schemas.microsoft.com/office/powerpoint/2018/4/main" val="ftr"/>
              </p:ext>
            </p:extLst>
          </p:nvPr>
        </p:nvSpPr>
        <p:spPr>
          <a:xfrm>
            <a:off x="7192963" y="8501380"/>
            <a:ext cx="1187450" cy="121920"/>
          </a:xfrm>
          <a:prstGeom prst="rect">
            <a:avLst/>
          </a:prstGeom>
        </p:spPr>
        <p:txBody>
          <a:bodyPr horzOverflow="overflow" lIns="0" tIns="0" rIns="0" bIns="0">
            <a:spAutoFit/>
          </a:bodyPr>
          <a:lstStyle/>
          <a:p>
            <a:pPr algn="l"/>
            <a:r>
              <a:rPr lang="en-AU" sz="800">
                <a:solidFill>
                  <a:srgbClr val="2E404D">
                    <a:alpha val="50000"/>
                  </a:srgbClr>
                </a:solidFill>
                <a:latin typeface="Arial" panose="020B0604020202020204" pitchFamily="34" charset="0"/>
                <a:cs typeface="Arial" panose="020B0604020202020204" pitchFamily="34" charset="0"/>
              </a:rPr>
              <a:t>Sensitivity Label: General</a:t>
            </a:r>
          </a:p>
        </p:txBody>
      </p:sp>
    </p:spTree>
    <p:extLst>
      <p:ext uri="{BB962C8B-B14F-4D97-AF65-F5344CB8AC3E}">
        <p14:creationId xmlns:p14="http://schemas.microsoft.com/office/powerpoint/2010/main" val="1644095271"/>
      </p:ext>
    </p:extLst>
  </p:cSld>
  <p:clrMap bg1="lt1" tx1="dk1" bg2="lt2" tx2="dk2" accent1="accent1" accent2="accent2" accent3="accent3" accent4="accent4" accent5="accent5" accent6="accent6" hlink="hlink" folHlink="folHlink"/>
  <p:sldLayoutIdLst>
    <p:sldLayoutId id="2147483727" r:id="rId1"/>
    <p:sldLayoutId id="2147483729" r:id="rId2"/>
    <p:sldLayoutId id="2147483735"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hf hdr="0"/>
  <p:txStyles>
    <p:titleStyle>
      <a:lvl1pPr algn="l" defTabSz="692292" rtl="0" eaLnBrk="1" latinLnBrk="0" hangingPunct="1">
        <a:spcBef>
          <a:spcPct val="0"/>
        </a:spcBef>
        <a:buNone/>
        <a:defRPr sz="6700" kern="1200">
          <a:solidFill>
            <a:srgbClr val="FFFFFF"/>
          </a:solidFill>
          <a:latin typeface="Helvetica Neue"/>
          <a:ea typeface="+mj-ea"/>
          <a:cs typeface="+mj-cs"/>
        </a:defRPr>
      </a:lvl1pPr>
    </p:titleStyle>
    <p:bodyStyle>
      <a:lvl1pPr marL="0" indent="0" algn="l" defTabSz="692292" rtl="0" eaLnBrk="1" latinLnBrk="0" hangingPunct="1">
        <a:spcBef>
          <a:spcPct val="20000"/>
        </a:spcBef>
        <a:buFont typeface="Arial"/>
        <a:buNone/>
        <a:defRPr sz="6600" kern="1200">
          <a:solidFill>
            <a:schemeClr val="bg1"/>
          </a:solidFill>
          <a:latin typeface="Helvetica Neue"/>
          <a:ea typeface="+mn-ea"/>
          <a:cs typeface="Helvetica Neue"/>
        </a:defRPr>
      </a:lvl1pPr>
      <a:lvl2pPr marL="1124975" indent="-432683" algn="l" defTabSz="692292" rtl="0" eaLnBrk="1" latinLnBrk="0" hangingPunct="1">
        <a:spcBef>
          <a:spcPct val="20000"/>
        </a:spcBef>
        <a:buFont typeface="Arial"/>
        <a:buChar char="–"/>
        <a:defRPr sz="4200" kern="1200">
          <a:solidFill>
            <a:srgbClr val="FFFFFF"/>
          </a:solidFill>
          <a:latin typeface="Helvetica Neue"/>
          <a:ea typeface="+mn-ea"/>
          <a:cs typeface="+mn-cs"/>
        </a:defRPr>
      </a:lvl2pPr>
      <a:lvl3pPr marL="1730731" indent="-346146" algn="l" defTabSz="692292" rtl="0" eaLnBrk="1" latinLnBrk="0" hangingPunct="1">
        <a:spcBef>
          <a:spcPct val="20000"/>
        </a:spcBef>
        <a:buFont typeface="Arial"/>
        <a:buChar char="•"/>
        <a:defRPr sz="3600" kern="1200">
          <a:solidFill>
            <a:srgbClr val="FFFFFF"/>
          </a:solidFill>
          <a:latin typeface="Helvetica Neue"/>
          <a:ea typeface="+mn-ea"/>
          <a:cs typeface="+mn-cs"/>
        </a:defRPr>
      </a:lvl3pPr>
      <a:lvl4pPr marL="2423023" indent="-346146" algn="l" defTabSz="692292" rtl="0" eaLnBrk="1" latinLnBrk="0" hangingPunct="1">
        <a:spcBef>
          <a:spcPct val="20000"/>
        </a:spcBef>
        <a:buFont typeface="Arial"/>
        <a:buChar char="–"/>
        <a:defRPr sz="3000" kern="1200">
          <a:solidFill>
            <a:srgbClr val="FFFFFF"/>
          </a:solidFill>
          <a:latin typeface="Helvetica Neue"/>
          <a:ea typeface="+mn-ea"/>
          <a:cs typeface="+mn-cs"/>
        </a:defRPr>
      </a:lvl4pPr>
      <a:lvl5pPr marL="3115315" indent="-346146" algn="l" defTabSz="692292" rtl="0" eaLnBrk="1" latinLnBrk="0" hangingPunct="1">
        <a:spcBef>
          <a:spcPct val="20000"/>
        </a:spcBef>
        <a:buFont typeface="Arial"/>
        <a:buChar char="»"/>
        <a:defRPr sz="3000" kern="1200">
          <a:solidFill>
            <a:srgbClr val="FFFFFF"/>
          </a:solidFill>
          <a:latin typeface="Helvetica Neue"/>
          <a:ea typeface="+mn-ea"/>
          <a:cs typeface="+mn-cs"/>
        </a:defRPr>
      </a:lvl5pPr>
      <a:lvl6pPr marL="3807607" indent="-346146" algn="l" defTabSz="692292" rtl="0" eaLnBrk="1" latinLnBrk="0" hangingPunct="1">
        <a:spcBef>
          <a:spcPct val="20000"/>
        </a:spcBef>
        <a:buFont typeface="Arial"/>
        <a:buChar char="•"/>
        <a:defRPr sz="3000" kern="1200">
          <a:solidFill>
            <a:schemeClr val="tx1"/>
          </a:solidFill>
          <a:latin typeface="+mn-lt"/>
          <a:ea typeface="+mn-ea"/>
          <a:cs typeface="+mn-cs"/>
        </a:defRPr>
      </a:lvl6pPr>
      <a:lvl7pPr marL="4499900" indent="-346146" algn="l" defTabSz="692292" rtl="0" eaLnBrk="1" latinLnBrk="0" hangingPunct="1">
        <a:spcBef>
          <a:spcPct val="20000"/>
        </a:spcBef>
        <a:buFont typeface="Arial"/>
        <a:buChar char="•"/>
        <a:defRPr sz="3000" kern="1200">
          <a:solidFill>
            <a:schemeClr val="tx1"/>
          </a:solidFill>
          <a:latin typeface="+mn-lt"/>
          <a:ea typeface="+mn-ea"/>
          <a:cs typeface="+mn-cs"/>
        </a:defRPr>
      </a:lvl7pPr>
      <a:lvl8pPr marL="5192192" indent="-346146" algn="l" defTabSz="692292" rtl="0" eaLnBrk="1" latinLnBrk="0" hangingPunct="1">
        <a:spcBef>
          <a:spcPct val="20000"/>
        </a:spcBef>
        <a:buFont typeface="Arial"/>
        <a:buChar char="•"/>
        <a:defRPr sz="3000" kern="1200">
          <a:solidFill>
            <a:schemeClr val="tx1"/>
          </a:solidFill>
          <a:latin typeface="+mn-lt"/>
          <a:ea typeface="+mn-ea"/>
          <a:cs typeface="+mn-cs"/>
        </a:defRPr>
      </a:lvl8pPr>
      <a:lvl9pPr marL="5884484" indent="-346146" algn="l" defTabSz="692292" rtl="0" eaLnBrk="1" latinLnBrk="0" hangingPunct="1">
        <a:spcBef>
          <a:spcPct val="20000"/>
        </a:spcBef>
        <a:buFont typeface="Arial"/>
        <a:buChar char="•"/>
        <a:defRPr sz="3000" kern="1200">
          <a:solidFill>
            <a:schemeClr val="tx1"/>
          </a:solidFill>
          <a:latin typeface="+mn-lt"/>
          <a:ea typeface="+mn-ea"/>
          <a:cs typeface="+mn-cs"/>
        </a:defRPr>
      </a:lvl9pPr>
    </p:bodyStyle>
    <p:otherStyle>
      <a:defPPr>
        <a:defRPr lang="en-US"/>
      </a:defPPr>
      <a:lvl1pPr marL="0" algn="l" defTabSz="692292" rtl="0" eaLnBrk="1" latinLnBrk="0" hangingPunct="1">
        <a:defRPr sz="2700" kern="1200">
          <a:solidFill>
            <a:schemeClr val="tx1"/>
          </a:solidFill>
          <a:latin typeface="+mn-lt"/>
          <a:ea typeface="+mn-ea"/>
          <a:cs typeface="+mn-cs"/>
        </a:defRPr>
      </a:lvl1pPr>
      <a:lvl2pPr marL="692292" algn="l" defTabSz="692292" rtl="0" eaLnBrk="1" latinLnBrk="0" hangingPunct="1">
        <a:defRPr sz="2700" kern="1200">
          <a:solidFill>
            <a:schemeClr val="tx1"/>
          </a:solidFill>
          <a:latin typeface="+mn-lt"/>
          <a:ea typeface="+mn-ea"/>
          <a:cs typeface="+mn-cs"/>
        </a:defRPr>
      </a:lvl2pPr>
      <a:lvl3pPr marL="1384584" algn="l" defTabSz="692292" rtl="0" eaLnBrk="1" latinLnBrk="0" hangingPunct="1">
        <a:defRPr sz="2700" kern="1200">
          <a:solidFill>
            <a:schemeClr val="tx1"/>
          </a:solidFill>
          <a:latin typeface="+mn-lt"/>
          <a:ea typeface="+mn-ea"/>
          <a:cs typeface="+mn-cs"/>
        </a:defRPr>
      </a:lvl3pPr>
      <a:lvl4pPr marL="2076877" algn="l" defTabSz="692292" rtl="0" eaLnBrk="1" latinLnBrk="0" hangingPunct="1">
        <a:defRPr sz="2700" kern="1200">
          <a:solidFill>
            <a:schemeClr val="tx1"/>
          </a:solidFill>
          <a:latin typeface="+mn-lt"/>
          <a:ea typeface="+mn-ea"/>
          <a:cs typeface="+mn-cs"/>
        </a:defRPr>
      </a:lvl4pPr>
      <a:lvl5pPr marL="2769169" algn="l" defTabSz="692292" rtl="0" eaLnBrk="1" latinLnBrk="0" hangingPunct="1">
        <a:defRPr sz="2700" kern="1200">
          <a:solidFill>
            <a:schemeClr val="tx1"/>
          </a:solidFill>
          <a:latin typeface="+mn-lt"/>
          <a:ea typeface="+mn-ea"/>
          <a:cs typeface="+mn-cs"/>
        </a:defRPr>
      </a:lvl5pPr>
      <a:lvl6pPr marL="3461461" algn="l" defTabSz="692292" rtl="0" eaLnBrk="1" latinLnBrk="0" hangingPunct="1">
        <a:defRPr sz="2700" kern="1200">
          <a:solidFill>
            <a:schemeClr val="tx1"/>
          </a:solidFill>
          <a:latin typeface="+mn-lt"/>
          <a:ea typeface="+mn-ea"/>
          <a:cs typeface="+mn-cs"/>
        </a:defRPr>
      </a:lvl6pPr>
      <a:lvl7pPr marL="4153753" algn="l" defTabSz="692292" rtl="0" eaLnBrk="1" latinLnBrk="0" hangingPunct="1">
        <a:defRPr sz="2700" kern="1200">
          <a:solidFill>
            <a:schemeClr val="tx1"/>
          </a:solidFill>
          <a:latin typeface="+mn-lt"/>
          <a:ea typeface="+mn-ea"/>
          <a:cs typeface="+mn-cs"/>
        </a:defRPr>
      </a:lvl7pPr>
      <a:lvl8pPr marL="4846046" algn="l" defTabSz="692292" rtl="0" eaLnBrk="1" latinLnBrk="0" hangingPunct="1">
        <a:defRPr sz="2700" kern="1200">
          <a:solidFill>
            <a:schemeClr val="tx1"/>
          </a:solidFill>
          <a:latin typeface="+mn-lt"/>
          <a:ea typeface="+mn-ea"/>
          <a:cs typeface="+mn-cs"/>
        </a:defRPr>
      </a:lvl8pPr>
      <a:lvl9pPr marL="5538338" algn="l" defTabSz="692292"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824">
          <p15:clr>
            <a:srgbClr val="F26B43"/>
          </p15:clr>
        </p15:guide>
        <p15:guide id="2" pos="4968">
          <p15:clr>
            <a:srgbClr val="F26B43"/>
          </p15:clr>
        </p15:guide>
        <p15:guide id="3" orient="horz" pos="288">
          <p15:clr>
            <a:srgbClr val="F26B43"/>
          </p15:clr>
        </p15:guide>
        <p15:guide id="4" pos="288">
          <p15:clr>
            <a:srgbClr val="F26B43"/>
          </p15:clr>
        </p15:guide>
        <p15:guide id="5" pos="9504">
          <p15:clr>
            <a:srgbClr val="F26B43"/>
          </p15:clr>
        </p15:guide>
        <p15:guide id="6" orient="horz" pos="5112">
          <p15:clr>
            <a:srgbClr val="F26B43"/>
          </p15:clr>
        </p15:guide>
        <p15:guide id="7" orient="horz" pos="44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A783B1D-D488-484D-B0D4-38A605927147}"/>
              </a:ext>
            </a:extLst>
          </p:cNvPr>
          <p:cNvSpPr txBox="1">
            <a:spLocks/>
          </p:cNvSpPr>
          <p:nvPr userDrawn="1"/>
        </p:nvSpPr>
        <p:spPr>
          <a:xfrm>
            <a:off x="359803" y="7917489"/>
            <a:ext cx="6049218" cy="392545"/>
          </a:xfrm>
          <a:prstGeom prst="rect">
            <a:avLst/>
          </a:prstGeom>
        </p:spPr>
        <p:txBody>
          <a:bodyPr vert="horz"/>
          <a:lstStyle>
            <a:lvl1pPr marL="0" indent="0" algn="l" defTabSz="692292" rtl="0" eaLnBrk="1" latinLnBrk="0" hangingPunct="1">
              <a:spcBef>
                <a:spcPct val="20000"/>
              </a:spcBef>
              <a:buFont typeface="Arial"/>
              <a:buNone/>
              <a:defRPr sz="1300" kern="1200">
                <a:solidFill>
                  <a:srgbClr val="000000"/>
                </a:solidFill>
                <a:latin typeface="Helvetica Neue"/>
                <a:ea typeface="+mn-ea"/>
                <a:cs typeface="Helvetica Neue"/>
              </a:defRPr>
            </a:lvl1pPr>
            <a:lvl2pPr marL="1124975" indent="-432683" algn="l" defTabSz="692292" rtl="0" eaLnBrk="1" latinLnBrk="0" hangingPunct="1">
              <a:spcBef>
                <a:spcPct val="20000"/>
              </a:spcBef>
              <a:buFont typeface="Arial"/>
              <a:buChar char="–"/>
              <a:defRPr sz="4200" kern="1200">
                <a:solidFill>
                  <a:srgbClr val="FFFFFF"/>
                </a:solidFill>
                <a:latin typeface="Helvetica Neue"/>
                <a:ea typeface="+mn-ea"/>
                <a:cs typeface="+mn-cs"/>
              </a:defRPr>
            </a:lvl2pPr>
            <a:lvl3pPr marL="1730731" indent="-346146" algn="l" defTabSz="692292" rtl="0" eaLnBrk="1" latinLnBrk="0" hangingPunct="1">
              <a:spcBef>
                <a:spcPct val="20000"/>
              </a:spcBef>
              <a:buFont typeface="Arial"/>
              <a:buChar char="•"/>
              <a:defRPr sz="3600" kern="1200">
                <a:solidFill>
                  <a:srgbClr val="FFFFFF"/>
                </a:solidFill>
                <a:latin typeface="Helvetica Neue"/>
                <a:ea typeface="+mn-ea"/>
                <a:cs typeface="+mn-cs"/>
              </a:defRPr>
            </a:lvl3pPr>
            <a:lvl4pPr marL="2423023" indent="-346146" algn="l" defTabSz="692292" rtl="0" eaLnBrk="1" latinLnBrk="0" hangingPunct="1">
              <a:spcBef>
                <a:spcPct val="20000"/>
              </a:spcBef>
              <a:buFont typeface="Arial"/>
              <a:buChar char="–"/>
              <a:defRPr sz="3000" kern="1200">
                <a:solidFill>
                  <a:srgbClr val="FFFFFF"/>
                </a:solidFill>
                <a:latin typeface="Helvetica Neue"/>
                <a:ea typeface="+mn-ea"/>
                <a:cs typeface="+mn-cs"/>
              </a:defRPr>
            </a:lvl4pPr>
            <a:lvl5pPr marL="3115315" indent="-346146" algn="l" defTabSz="692292" rtl="0" eaLnBrk="1" latinLnBrk="0" hangingPunct="1">
              <a:spcBef>
                <a:spcPct val="20000"/>
              </a:spcBef>
              <a:buFont typeface="Arial"/>
              <a:buChar char="»"/>
              <a:defRPr sz="3000" kern="1200">
                <a:solidFill>
                  <a:srgbClr val="FFFFFF"/>
                </a:solidFill>
                <a:latin typeface="Helvetica Neue"/>
                <a:ea typeface="+mn-ea"/>
                <a:cs typeface="+mn-cs"/>
              </a:defRPr>
            </a:lvl5pPr>
            <a:lvl6pPr marL="3807607" indent="-346146" algn="l" defTabSz="692292" rtl="0" eaLnBrk="1" latinLnBrk="0" hangingPunct="1">
              <a:spcBef>
                <a:spcPct val="20000"/>
              </a:spcBef>
              <a:buFont typeface="Arial"/>
              <a:buChar char="•"/>
              <a:defRPr sz="3000" kern="1200">
                <a:solidFill>
                  <a:schemeClr val="tx1"/>
                </a:solidFill>
                <a:latin typeface="+mn-lt"/>
                <a:ea typeface="+mn-ea"/>
                <a:cs typeface="+mn-cs"/>
              </a:defRPr>
            </a:lvl6pPr>
            <a:lvl7pPr marL="4499900" indent="-346146" algn="l" defTabSz="692292" rtl="0" eaLnBrk="1" latinLnBrk="0" hangingPunct="1">
              <a:spcBef>
                <a:spcPct val="20000"/>
              </a:spcBef>
              <a:buFont typeface="Arial"/>
              <a:buChar char="•"/>
              <a:defRPr sz="3000" kern="1200">
                <a:solidFill>
                  <a:schemeClr val="tx1"/>
                </a:solidFill>
                <a:latin typeface="+mn-lt"/>
                <a:ea typeface="+mn-ea"/>
                <a:cs typeface="+mn-cs"/>
              </a:defRPr>
            </a:lvl7pPr>
            <a:lvl8pPr marL="5192192" indent="-346146" algn="l" defTabSz="692292" rtl="0" eaLnBrk="1" latinLnBrk="0" hangingPunct="1">
              <a:spcBef>
                <a:spcPct val="20000"/>
              </a:spcBef>
              <a:buFont typeface="Arial"/>
              <a:buChar char="•"/>
              <a:defRPr sz="3000" kern="1200">
                <a:solidFill>
                  <a:schemeClr val="tx1"/>
                </a:solidFill>
                <a:latin typeface="+mn-lt"/>
                <a:ea typeface="+mn-ea"/>
                <a:cs typeface="+mn-cs"/>
              </a:defRPr>
            </a:lvl8pPr>
            <a:lvl9pPr marL="5884484" indent="-346146" algn="l" defTabSz="692292" rtl="0" eaLnBrk="1" latinLnBrk="0" hangingPunct="1">
              <a:spcBef>
                <a:spcPct val="20000"/>
              </a:spcBef>
              <a:buFont typeface="Arial"/>
              <a:buChar char="•"/>
              <a:defRPr sz="3000" kern="1200">
                <a:solidFill>
                  <a:schemeClr val="tx1"/>
                </a:solidFill>
                <a:latin typeface="+mn-lt"/>
                <a:ea typeface="+mn-ea"/>
                <a:cs typeface="+mn-cs"/>
              </a:defRPr>
            </a:lvl9pPr>
          </a:lstStyle>
          <a:p>
            <a:r>
              <a:rPr lang="en-US" dirty="0">
                <a:solidFill>
                  <a:srgbClr val="FF4035"/>
                </a:solidFill>
              </a:rPr>
              <a:t>Presentation Title</a:t>
            </a:r>
          </a:p>
        </p:txBody>
      </p:sp>
      <p:sp>
        <p:nvSpPr>
          <p:cNvPr id="3" name="Content Placeholder 2">
            <a:extLst>
              <a:ext uri="{FF2B5EF4-FFF2-40B4-BE49-F238E27FC236}">
                <a16:creationId xmlns:a16="http://schemas.microsoft.com/office/drawing/2014/main" id="{8F1D5D90-C402-7E4E-A16B-E62D9F7F99B6}"/>
              </a:ext>
            </a:extLst>
          </p:cNvPr>
          <p:cNvSpPr txBox="1">
            <a:spLocks/>
          </p:cNvSpPr>
          <p:nvPr userDrawn="1"/>
        </p:nvSpPr>
        <p:spPr>
          <a:xfrm>
            <a:off x="7805725" y="7917489"/>
            <a:ext cx="2388902" cy="392545"/>
          </a:xfrm>
          <a:prstGeom prst="rect">
            <a:avLst/>
          </a:prstGeom>
        </p:spPr>
        <p:txBody>
          <a:bodyPr vert="horz"/>
          <a:lstStyle>
            <a:lvl1pPr marL="0" indent="0" algn="l" defTabSz="692292" rtl="0" eaLnBrk="1" latinLnBrk="0" hangingPunct="1">
              <a:spcBef>
                <a:spcPct val="20000"/>
              </a:spcBef>
              <a:buFont typeface="Arial"/>
              <a:buNone/>
              <a:defRPr sz="1300" kern="1200">
                <a:solidFill>
                  <a:srgbClr val="000000"/>
                </a:solidFill>
                <a:latin typeface="Helvetica Neue"/>
                <a:ea typeface="+mn-ea"/>
                <a:cs typeface="Helvetica Neue"/>
              </a:defRPr>
            </a:lvl1pPr>
            <a:lvl2pPr marL="1124975" indent="-432683" algn="l" defTabSz="692292" rtl="0" eaLnBrk="1" latinLnBrk="0" hangingPunct="1">
              <a:spcBef>
                <a:spcPct val="20000"/>
              </a:spcBef>
              <a:buFont typeface="Arial"/>
              <a:buChar char="–"/>
              <a:defRPr sz="4200" kern="1200">
                <a:solidFill>
                  <a:srgbClr val="FFFFFF"/>
                </a:solidFill>
                <a:latin typeface="Helvetica Neue"/>
                <a:ea typeface="+mn-ea"/>
                <a:cs typeface="+mn-cs"/>
              </a:defRPr>
            </a:lvl2pPr>
            <a:lvl3pPr marL="1730731" indent="-346146" algn="l" defTabSz="692292" rtl="0" eaLnBrk="1" latinLnBrk="0" hangingPunct="1">
              <a:spcBef>
                <a:spcPct val="20000"/>
              </a:spcBef>
              <a:buFont typeface="Arial"/>
              <a:buChar char="•"/>
              <a:defRPr sz="3600" kern="1200">
                <a:solidFill>
                  <a:srgbClr val="FFFFFF"/>
                </a:solidFill>
                <a:latin typeface="Helvetica Neue"/>
                <a:ea typeface="+mn-ea"/>
                <a:cs typeface="+mn-cs"/>
              </a:defRPr>
            </a:lvl3pPr>
            <a:lvl4pPr marL="2423023" indent="-346146" algn="l" defTabSz="692292" rtl="0" eaLnBrk="1" latinLnBrk="0" hangingPunct="1">
              <a:spcBef>
                <a:spcPct val="20000"/>
              </a:spcBef>
              <a:buFont typeface="Arial"/>
              <a:buChar char="–"/>
              <a:defRPr sz="3000" kern="1200">
                <a:solidFill>
                  <a:srgbClr val="FFFFFF"/>
                </a:solidFill>
                <a:latin typeface="Helvetica Neue"/>
                <a:ea typeface="+mn-ea"/>
                <a:cs typeface="+mn-cs"/>
              </a:defRPr>
            </a:lvl4pPr>
            <a:lvl5pPr marL="3115315" indent="-346146" algn="l" defTabSz="692292" rtl="0" eaLnBrk="1" latinLnBrk="0" hangingPunct="1">
              <a:spcBef>
                <a:spcPct val="20000"/>
              </a:spcBef>
              <a:buFont typeface="Arial"/>
              <a:buChar char="»"/>
              <a:defRPr sz="3000" kern="1200">
                <a:solidFill>
                  <a:srgbClr val="FFFFFF"/>
                </a:solidFill>
                <a:latin typeface="Helvetica Neue"/>
                <a:ea typeface="+mn-ea"/>
                <a:cs typeface="+mn-cs"/>
              </a:defRPr>
            </a:lvl5pPr>
            <a:lvl6pPr marL="3807607" indent="-346146" algn="l" defTabSz="692292" rtl="0" eaLnBrk="1" latinLnBrk="0" hangingPunct="1">
              <a:spcBef>
                <a:spcPct val="20000"/>
              </a:spcBef>
              <a:buFont typeface="Arial"/>
              <a:buChar char="•"/>
              <a:defRPr sz="3000" kern="1200">
                <a:solidFill>
                  <a:schemeClr val="tx1"/>
                </a:solidFill>
                <a:latin typeface="+mn-lt"/>
                <a:ea typeface="+mn-ea"/>
                <a:cs typeface="+mn-cs"/>
              </a:defRPr>
            </a:lvl6pPr>
            <a:lvl7pPr marL="4499900" indent="-346146" algn="l" defTabSz="692292" rtl="0" eaLnBrk="1" latinLnBrk="0" hangingPunct="1">
              <a:spcBef>
                <a:spcPct val="20000"/>
              </a:spcBef>
              <a:buFont typeface="Arial"/>
              <a:buChar char="•"/>
              <a:defRPr sz="3000" kern="1200">
                <a:solidFill>
                  <a:schemeClr val="tx1"/>
                </a:solidFill>
                <a:latin typeface="+mn-lt"/>
                <a:ea typeface="+mn-ea"/>
                <a:cs typeface="+mn-cs"/>
              </a:defRPr>
            </a:lvl7pPr>
            <a:lvl8pPr marL="5192192" indent="-346146" algn="l" defTabSz="692292" rtl="0" eaLnBrk="1" latinLnBrk="0" hangingPunct="1">
              <a:spcBef>
                <a:spcPct val="20000"/>
              </a:spcBef>
              <a:buFont typeface="Arial"/>
              <a:buChar char="•"/>
              <a:defRPr sz="3000" kern="1200">
                <a:solidFill>
                  <a:schemeClr val="tx1"/>
                </a:solidFill>
                <a:latin typeface="+mn-lt"/>
                <a:ea typeface="+mn-ea"/>
                <a:cs typeface="+mn-cs"/>
              </a:defRPr>
            </a:lvl8pPr>
            <a:lvl9pPr marL="5884484" indent="-346146" algn="l" defTabSz="692292" rtl="0" eaLnBrk="1" latinLnBrk="0" hangingPunct="1">
              <a:spcBef>
                <a:spcPct val="20000"/>
              </a:spcBef>
              <a:buFont typeface="Arial"/>
              <a:buChar char="•"/>
              <a:defRPr sz="3000" kern="1200">
                <a:solidFill>
                  <a:schemeClr val="tx1"/>
                </a:solidFill>
                <a:latin typeface="+mn-lt"/>
                <a:ea typeface="+mn-ea"/>
                <a:cs typeface="+mn-cs"/>
              </a:defRPr>
            </a:lvl9pPr>
          </a:lstStyle>
          <a:p>
            <a:r>
              <a:rPr lang="en-US" dirty="0">
                <a:solidFill>
                  <a:srgbClr val="FF4035"/>
                </a:solidFill>
              </a:rPr>
              <a:t>April 01, 2021</a:t>
            </a:r>
          </a:p>
        </p:txBody>
      </p:sp>
      <p:sp>
        <p:nvSpPr>
          <p:cNvPr id="5" name="TextBox 4">
            <a:extLst>
              <a:ext uri="{FF2B5EF4-FFF2-40B4-BE49-F238E27FC236}">
                <a16:creationId xmlns:a16="http://schemas.microsoft.com/office/drawing/2014/main" id="{E46E3769-F52E-AC2C-E224-73E3C7CC77CA}"/>
              </a:ext>
            </a:extLst>
          </p:cNvPr>
          <p:cNvSpPr txBox="1"/>
          <p:nvPr userDrawn="1">
            <p:extLst>
              <p:ext uri="{1162E1C5-73C7-4A58-AE30-91384D911F3F}">
                <p184:classification xmlns:p184="http://schemas.microsoft.com/office/powerpoint/2018/4/main" val="ftr"/>
              </p:ext>
            </p:extLst>
          </p:nvPr>
        </p:nvSpPr>
        <p:spPr>
          <a:xfrm>
            <a:off x="7192963" y="8501380"/>
            <a:ext cx="1187450" cy="121920"/>
          </a:xfrm>
          <a:prstGeom prst="rect">
            <a:avLst/>
          </a:prstGeom>
        </p:spPr>
        <p:txBody>
          <a:bodyPr horzOverflow="overflow" lIns="0" tIns="0" rIns="0" bIns="0">
            <a:spAutoFit/>
          </a:bodyPr>
          <a:lstStyle/>
          <a:p>
            <a:pPr algn="l"/>
            <a:r>
              <a:rPr lang="en-AU" sz="800">
                <a:solidFill>
                  <a:srgbClr val="2E404D">
                    <a:alpha val="50000"/>
                  </a:srgbClr>
                </a:solidFill>
                <a:latin typeface="Arial" panose="020B0604020202020204" pitchFamily="34" charset="0"/>
                <a:cs typeface="Arial" panose="020B0604020202020204" pitchFamily="34" charset="0"/>
              </a:rPr>
              <a:t>Sensitivity Label: General</a:t>
            </a:r>
          </a:p>
        </p:txBody>
      </p:sp>
    </p:spTree>
    <p:extLst>
      <p:ext uri="{BB962C8B-B14F-4D97-AF65-F5344CB8AC3E}">
        <p14:creationId xmlns:p14="http://schemas.microsoft.com/office/powerpoint/2010/main" val="3128547549"/>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Lst>
  <p:hf hdr="0"/>
  <p:txStyles>
    <p:titleStyle>
      <a:lvl1pPr algn="l" defTabSz="692292" rtl="0" eaLnBrk="1" latinLnBrk="0" hangingPunct="1">
        <a:spcBef>
          <a:spcPct val="0"/>
        </a:spcBef>
        <a:buNone/>
        <a:defRPr sz="6700" kern="1200">
          <a:solidFill>
            <a:srgbClr val="FFFFFF"/>
          </a:solidFill>
          <a:latin typeface="Helvetica Neue"/>
          <a:ea typeface="+mj-ea"/>
          <a:cs typeface="+mj-cs"/>
        </a:defRPr>
      </a:lvl1pPr>
    </p:titleStyle>
    <p:bodyStyle>
      <a:lvl1pPr marL="0" indent="0" algn="l" defTabSz="692292" rtl="0" eaLnBrk="1" latinLnBrk="0" hangingPunct="1">
        <a:spcBef>
          <a:spcPct val="20000"/>
        </a:spcBef>
        <a:buFont typeface="Arial"/>
        <a:buNone/>
        <a:defRPr sz="6600" kern="1200">
          <a:solidFill>
            <a:schemeClr val="bg1"/>
          </a:solidFill>
          <a:latin typeface="Helvetica Neue"/>
          <a:ea typeface="+mn-ea"/>
          <a:cs typeface="Helvetica Neue"/>
        </a:defRPr>
      </a:lvl1pPr>
      <a:lvl2pPr marL="1124975" indent="-432683" algn="l" defTabSz="692292" rtl="0" eaLnBrk="1" latinLnBrk="0" hangingPunct="1">
        <a:spcBef>
          <a:spcPct val="20000"/>
        </a:spcBef>
        <a:buFont typeface="Arial"/>
        <a:buChar char="–"/>
        <a:defRPr sz="4200" kern="1200">
          <a:solidFill>
            <a:srgbClr val="FFFFFF"/>
          </a:solidFill>
          <a:latin typeface="Helvetica Neue"/>
          <a:ea typeface="+mn-ea"/>
          <a:cs typeface="+mn-cs"/>
        </a:defRPr>
      </a:lvl2pPr>
      <a:lvl3pPr marL="1730731" indent="-346146" algn="l" defTabSz="692292" rtl="0" eaLnBrk="1" latinLnBrk="0" hangingPunct="1">
        <a:spcBef>
          <a:spcPct val="20000"/>
        </a:spcBef>
        <a:buFont typeface="Arial"/>
        <a:buChar char="•"/>
        <a:defRPr sz="3600" kern="1200">
          <a:solidFill>
            <a:srgbClr val="FFFFFF"/>
          </a:solidFill>
          <a:latin typeface="Helvetica Neue"/>
          <a:ea typeface="+mn-ea"/>
          <a:cs typeface="+mn-cs"/>
        </a:defRPr>
      </a:lvl3pPr>
      <a:lvl4pPr marL="2423023" indent="-346146" algn="l" defTabSz="692292" rtl="0" eaLnBrk="1" latinLnBrk="0" hangingPunct="1">
        <a:spcBef>
          <a:spcPct val="20000"/>
        </a:spcBef>
        <a:buFont typeface="Arial"/>
        <a:buChar char="–"/>
        <a:defRPr sz="3000" kern="1200">
          <a:solidFill>
            <a:srgbClr val="FFFFFF"/>
          </a:solidFill>
          <a:latin typeface="Helvetica Neue"/>
          <a:ea typeface="+mn-ea"/>
          <a:cs typeface="+mn-cs"/>
        </a:defRPr>
      </a:lvl4pPr>
      <a:lvl5pPr marL="3115315" indent="-346146" algn="l" defTabSz="692292" rtl="0" eaLnBrk="1" latinLnBrk="0" hangingPunct="1">
        <a:spcBef>
          <a:spcPct val="20000"/>
        </a:spcBef>
        <a:buFont typeface="Arial"/>
        <a:buChar char="»"/>
        <a:defRPr sz="3000" kern="1200">
          <a:solidFill>
            <a:srgbClr val="FFFFFF"/>
          </a:solidFill>
          <a:latin typeface="Helvetica Neue"/>
          <a:ea typeface="+mn-ea"/>
          <a:cs typeface="+mn-cs"/>
        </a:defRPr>
      </a:lvl5pPr>
      <a:lvl6pPr marL="3807607" indent="-346146" algn="l" defTabSz="692292" rtl="0" eaLnBrk="1" latinLnBrk="0" hangingPunct="1">
        <a:spcBef>
          <a:spcPct val="20000"/>
        </a:spcBef>
        <a:buFont typeface="Arial"/>
        <a:buChar char="•"/>
        <a:defRPr sz="3000" kern="1200">
          <a:solidFill>
            <a:schemeClr val="tx1"/>
          </a:solidFill>
          <a:latin typeface="+mn-lt"/>
          <a:ea typeface="+mn-ea"/>
          <a:cs typeface="+mn-cs"/>
        </a:defRPr>
      </a:lvl6pPr>
      <a:lvl7pPr marL="4499900" indent="-346146" algn="l" defTabSz="692292" rtl="0" eaLnBrk="1" latinLnBrk="0" hangingPunct="1">
        <a:spcBef>
          <a:spcPct val="20000"/>
        </a:spcBef>
        <a:buFont typeface="Arial"/>
        <a:buChar char="•"/>
        <a:defRPr sz="3000" kern="1200">
          <a:solidFill>
            <a:schemeClr val="tx1"/>
          </a:solidFill>
          <a:latin typeface="+mn-lt"/>
          <a:ea typeface="+mn-ea"/>
          <a:cs typeface="+mn-cs"/>
        </a:defRPr>
      </a:lvl7pPr>
      <a:lvl8pPr marL="5192192" indent="-346146" algn="l" defTabSz="692292" rtl="0" eaLnBrk="1" latinLnBrk="0" hangingPunct="1">
        <a:spcBef>
          <a:spcPct val="20000"/>
        </a:spcBef>
        <a:buFont typeface="Arial"/>
        <a:buChar char="•"/>
        <a:defRPr sz="3000" kern="1200">
          <a:solidFill>
            <a:schemeClr val="tx1"/>
          </a:solidFill>
          <a:latin typeface="+mn-lt"/>
          <a:ea typeface="+mn-ea"/>
          <a:cs typeface="+mn-cs"/>
        </a:defRPr>
      </a:lvl8pPr>
      <a:lvl9pPr marL="5884484" indent="-346146" algn="l" defTabSz="692292" rtl="0" eaLnBrk="1" latinLnBrk="0" hangingPunct="1">
        <a:spcBef>
          <a:spcPct val="20000"/>
        </a:spcBef>
        <a:buFont typeface="Arial"/>
        <a:buChar char="•"/>
        <a:defRPr sz="3000" kern="1200">
          <a:solidFill>
            <a:schemeClr val="tx1"/>
          </a:solidFill>
          <a:latin typeface="+mn-lt"/>
          <a:ea typeface="+mn-ea"/>
          <a:cs typeface="+mn-cs"/>
        </a:defRPr>
      </a:lvl9pPr>
    </p:bodyStyle>
    <p:otherStyle>
      <a:defPPr>
        <a:defRPr lang="en-US"/>
      </a:defPPr>
      <a:lvl1pPr marL="0" algn="l" defTabSz="692292" rtl="0" eaLnBrk="1" latinLnBrk="0" hangingPunct="1">
        <a:defRPr sz="2700" kern="1200">
          <a:solidFill>
            <a:schemeClr val="tx1"/>
          </a:solidFill>
          <a:latin typeface="+mn-lt"/>
          <a:ea typeface="+mn-ea"/>
          <a:cs typeface="+mn-cs"/>
        </a:defRPr>
      </a:lvl1pPr>
      <a:lvl2pPr marL="692292" algn="l" defTabSz="692292" rtl="0" eaLnBrk="1" latinLnBrk="0" hangingPunct="1">
        <a:defRPr sz="2700" kern="1200">
          <a:solidFill>
            <a:schemeClr val="tx1"/>
          </a:solidFill>
          <a:latin typeface="+mn-lt"/>
          <a:ea typeface="+mn-ea"/>
          <a:cs typeface="+mn-cs"/>
        </a:defRPr>
      </a:lvl2pPr>
      <a:lvl3pPr marL="1384584" algn="l" defTabSz="692292" rtl="0" eaLnBrk="1" latinLnBrk="0" hangingPunct="1">
        <a:defRPr sz="2700" kern="1200">
          <a:solidFill>
            <a:schemeClr val="tx1"/>
          </a:solidFill>
          <a:latin typeface="+mn-lt"/>
          <a:ea typeface="+mn-ea"/>
          <a:cs typeface="+mn-cs"/>
        </a:defRPr>
      </a:lvl3pPr>
      <a:lvl4pPr marL="2076877" algn="l" defTabSz="692292" rtl="0" eaLnBrk="1" latinLnBrk="0" hangingPunct="1">
        <a:defRPr sz="2700" kern="1200">
          <a:solidFill>
            <a:schemeClr val="tx1"/>
          </a:solidFill>
          <a:latin typeface="+mn-lt"/>
          <a:ea typeface="+mn-ea"/>
          <a:cs typeface="+mn-cs"/>
        </a:defRPr>
      </a:lvl4pPr>
      <a:lvl5pPr marL="2769169" algn="l" defTabSz="692292" rtl="0" eaLnBrk="1" latinLnBrk="0" hangingPunct="1">
        <a:defRPr sz="2700" kern="1200">
          <a:solidFill>
            <a:schemeClr val="tx1"/>
          </a:solidFill>
          <a:latin typeface="+mn-lt"/>
          <a:ea typeface="+mn-ea"/>
          <a:cs typeface="+mn-cs"/>
        </a:defRPr>
      </a:lvl5pPr>
      <a:lvl6pPr marL="3461461" algn="l" defTabSz="692292" rtl="0" eaLnBrk="1" latinLnBrk="0" hangingPunct="1">
        <a:defRPr sz="2700" kern="1200">
          <a:solidFill>
            <a:schemeClr val="tx1"/>
          </a:solidFill>
          <a:latin typeface="+mn-lt"/>
          <a:ea typeface="+mn-ea"/>
          <a:cs typeface="+mn-cs"/>
        </a:defRPr>
      </a:lvl6pPr>
      <a:lvl7pPr marL="4153753" algn="l" defTabSz="692292" rtl="0" eaLnBrk="1" latinLnBrk="0" hangingPunct="1">
        <a:defRPr sz="2700" kern="1200">
          <a:solidFill>
            <a:schemeClr val="tx1"/>
          </a:solidFill>
          <a:latin typeface="+mn-lt"/>
          <a:ea typeface="+mn-ea"/>
          <a:cs typeface="+mn-cs"/>
        </a:defRPr>
      </a:lvl7pPr>
      <a:lvl8pPr marL="4846046" algn="l" defTabSz="692292" rtl="0" eaLnBrk="1" latinLnBrk="0" hangingPunct="1">
        <a:defRPr sz="2700" kern="1200">
          <a:solidFill>
            <a:schemeClr val="tx1"/>
          </a:solidFill>
          <a:latin typeface="+mn-lt"/>
          <a:ea typeface="+mn-ea"/>
          <a:cs typeface="+mn-cs"/>
        </a:defRPr>
      </a:lvl8pPr>
      <a:lvl9pPr marL="5538338" algn="l" defTabSz="692292"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824">
          <p15:clr>
            <a:srgbClr val="F26B43"/>
          </p15:clr>
        </p15:guide>
        <p15:guide id="2" pos="4968">
          <p15:clr>
            <a:srgbClr val="F26B43"/>
          </p15:clr>
        </p15:guide>
        <p15:guide id="3" orient="horz" pos="288">
          <p15:clr>
            <a:srgbClr val="F26B43"/>
          </p15:clr>
        </p15:guide>
        <p15:guide id="4" pos="288">
          <p15:clr>
            <a:srgbClr val="F26B43"/>
          </p15:clr>
        </p15:guide>
        <p15:guide id="5" pos="9504">
          <p15:clr>
            <a:srgbClr val="F26B43"/>
          </p15:clr>
        </p15:guide>
        <p15:guide id="6" orient="horz" pos="5112">
          <p15:clr>
            <a:srgbClr val="F26B43"/>
          </p15:clr>
        </p15:guide>
        <p15:guide id="7" orient="horz" pos="44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B9C823E-A4FA-BA43-8EA9-C8674D02EBA1}"/>
              </a:ext>
            </a:extLst>
          </p:cNvPr>
          <p:cNvSpPr txBox="1">
            <a:spLocks/>
          </p:cNvSpPr>
          <p:nvPr userDrawn="1"/>
        </p:nvSpPr>
        <p:spPr>
          <a:xfrm>
            <a:off x="7805725" y="7917489"/>
            <a:ext cx="2388902" cy="392545"/>
          </a:xfrm>
          <a:prstGeom prst="rect">
            <a:avLst/>
          </a:prstGeom>
        </p:spPr>
        <p:txBody>
          <a:bodyPr vert="horz"/>
          <a:lstStyle>
            <a:lvl1pPr marL="0" indent="0" algn="l" defTabSz="692292" rtl="0" eaLnBrk="1" latinLnBrk="0" hangingPunct="1">
              <a:spcBef>
                <a:spcPct val="20000"/>
              </a:spcBef>
              <a:buFont typeface="Arial"/>
              <a:buNone/>
              <a:defRPr sz="1300" kern="1200">
                <a:solidFill>
                  <a:srgbClr val="FF4035"/>
                </a:solidFill>
                <a:latin typeface="Helvetica Neue"/>
                <a:ea typeface="+mn-ea"/>
                <a:cs typeface="Helvetica Neue"/>
              </a:defRPr>
            </a:lvl1pPr>
            <a:lvl2pPr marL="1124975" indent="-432683" algn="l" defTabSz="692292" rtl="0" eaLnBrk="1" latinLnBrk="0" hangingPunct="1">
              <a:spcBef>
                <a:spcPct val="20000"/>
              </a:spcBef>
              <a:buFont typeface="Arial"/>
              <a:buChar char="–"/>
              <a:defRPr sz="4200" kern="1200">
                <a:solidFill>
                  <a:srgbClr val="FFFFFF"/>
                </a:solidFill>
                <a:latin typeface="Helvetica Neue"/>
                <a:ea typeface="+mn-ea"/>
                <a:cs typeface="+mn-cs"/>
              </a:defRPr>
            </a:lvl2pPr>
            <a:lvl3pPr marL="1730731" indent="-346146" algn="l" defTabSz="692292" rtl="0" eaLnBrk="1" latinLnBrk="0" hangingPunct="1">
              <a:spcBef>
                <a:spcPct val="20000"/>
              </a:spcBef>
              <a:buFont typeface="Arial"/>
              <a:buChar char="•"/>
              <a:defRPr sz="3600" kern="1200">
                <a:solidFill>
                  <a:srgbClr val="FFFFFF"/>
                </a:solidFill>
                <a:latin typeface="Helvetica Neue"/>
                <a:ea typeface="+mn-ea"/>
                <a:cs typeface="+mn-cs"/>
              </a:defRPr>
            </a:lvl3pPr>
            <a:lvl4pPr marL="2423023" indent="-346146" algn="l" defTabSz="692292" rtl="0" eaLnBrk="1" latinLnBrk="0" hangingPunct="1">
              <a:spcBef>
                <a:spcPct val="20000"/>
              </a:spcBef>
              <a:buFont typeface="Arial"/>
              <a:buChar char="–"/>
              <a:defRPr sz="3000" kern="1200">
                <a:solidFill>
                  <a:srgbClr val="FFFFFF"/>
                </a:solidFill>
                <a:latin typeface="Helvetica Neue"/>
                <a:ea typeface="+mn-ea"/>
                <a:cs typeface="+mn-cs"/>
              </a:defRPr>
            </a:lvl4pPr>
            <a:lvl5pPr marL="3115315" indent="-346146" algn="l" defTabSz="692292" rtl="0" eaLnBrk="1" latinLnBrk="0" hangingPunct="1">
              <a:spcBef>
                <a:spcPct val="20000"/>
              </a:spcBef>
              <a:buFont typeface="Arial"/>
              <a:buChar char="»"/>
              <a:defRPr sz="3000" kern="1200">
                <a:solidFill>
                  <a:srgbClr val="FFFFFF"/>
                </a:solidFill>
                <a:latin typeface="Helvetica Neue"/>
                <a:ea typeface="+mn-ea"/>
                <a:cs typeface="+mn-cs"/>
              </a:defRPr>
            </a:lvl5pPr>
            <a:lvl6pPr marL="3807607" indent="-346146" algn="l" defTabSz="692292" rtl="0" eaLnBrk="1" latinLnBrk="0" hangingPunct="1">
              <a:spcBef>
                <a:spcPct val="20000"/>
              </a:spcBef>
              <a:buFont typeface="Arial"/>
              <a:buChar char="•"/>
              <a:defRPr sz="3000" kern="1200">
                <a:solidFill>
                  <a:schemeClr val="tx1"/>
                </a:solidFill>
                <a:latin typeface="+mn-lt"/>
                <a:ea typeface="+mn-ea"/>
                <a:cs typeface="+mn-cs"/>
              </a:defRPr>
            </a:lvl6pPr>
            <a:lvl7pPr marL="4499900" indent="-346146" algn="l" defTabSz="692292" rtl="0" eaLnBrk="1" latinLnBrk="0" hangingPunct="1">
              <a:spcBef>
                <a:spcPct val="20000"/>
              </a:spcBef>
              <a:buFont typeface="Arial"/>
              <a:buChar char="•"/>
              <a:defRPr sz="3000" kern="1200">
                <a:solidFill>
                  <a:schemeClr val="tx1"/>
                </a:solidFill>
                <a:latin typeface="+mn-lt"/>
                <a:ea typeface="+mn-ea"/>
                <a:cs typeface="+mn-cs"/>
              </a:defRPr>
            </a:lvl7pPr>
            <a:lvl8pPr marL="5192192" indent="-346146" algn="l" defTabSz="692292" rtl="0" eaLnBrk="1" latinLnBrk="0" hangingPunct="1">
              <a:spcBef>
                <a:spcPct val="20000"/>
              </a:spcBef>
              <a:buFont typeface="Arial"/>
              <a:buChar char="•"/>
              <a:defRPr sz="3000" kern="1200">
                <a:solidFill>
                  <a:schemeClr val="tx1"/>
                </a:solidFill>
                <a:latin typeface="+mn-lt"/>
                <a:ea typeface="+mn-ea"/>
                <a:cs typeface="+mn-cs"/>
              </a:defRPr>
            </a:lvl8pPr>
            <a:lvl9pPr marL="5884484" indent="-346146" algn="l" defTabSz="692292" rtl="0" eaLnBrk="1" latinLnBrk="0" hangingPunct="1">
              <a:spcBef>
                <a:spcPct val="20000"/>
              </a:spcBef>
              <a:buFont typeface="Arial"/>
              <a:buChar char="•"/>
              <a:defRPr sz="3000" kern="1200">
                <a:solidFill>
                  <a:schemeClr val="tx1"/>
                </a:solidFill>
                <a:latin typeface="+mn-lt"/>
                <a:ea typeface="+mn-ea"/>
                <a:cs typeface="+mn-cs"/>
              </a:defRPr>
            </a:lvl9pPr>
          </a:lstStyle>
          <a:p>
            <a:r>
              <a:rPr lang="en-US" dirty="0"/>
              <a:t>April 01, 2021</a:t>
            </a:r>
          </a:p>
        </p:txBody>
      </p:sp>
      <p:sp>
        <p:nvSpPr>
          <p:cNvPr id="4" name="TextBox 3">
            <a:extLst>
              <a:ext uri="{FF2B5EF4-FFF2-40B4-BE49-F238E27FC236}">
                <a16:creationId xmlns:a16="http://schemas.microsoft.com/office/drawing/2014/main" id="{075D7AC3-1BF9-EF58-478F-53A6B6F85CB7}"/>
              </a:ext>
            </a:extLst>
          </p:cNvPr>
          <p:cNvSpPr txBox="1"/>
          <p:nvPr userDrawn="1">
            <p:extLst>
              <p:ext uri="{1162E1C5-73C7-4A58-AE30-91384D911F3F}">
                <p184:classification xmlns:p184="http://schemas.microsoft.com/office/powerpoint/2018/4/main" val="ftr"/>
              </p:ext>
            </p:extLst>
          </p:nvPr>
        </p:nvSpPr>
        <p:spPr>
          <a:xfrm>
            <a:off x="7192963" y="8501380"/>
            <a:ext cx="1187450" cy="121920"/>
          </a:xfrm>
          <a:prstGeom prst="rect">
            <a:avLst/>
          </a:prstGeom>
        </p:spPr>
        <p:txBody>
          <a:bodyPr horzOverflow="overflow" lIns="0" tIns="0" rIns="0" bIns="0">
            <a:spAutoFit/>
          </a:bodyPr>
          <a:lstStyle/>
          <a:p>
            <a:pPr algn="l"/>
            <a:r>
              <a:rPr lang="en-AU" sz="800">
                <a:solidFill>
                  <a:srgbClr val="2E404D">
                    <a:alpha val="50000"/>
                  </a:srgbClr>
                </a:solidFill>
                <a:latin typeface="Arial" panose="020B0604020202020204" pitchFamily="34" charset="0"/>
                <a:cs typeface="Arial" panose="020B0604020202020204" pitchFamily="34" charset="0"/>
              </a:rPr>
              <a:t>Sensitivity Label: General</a:t>
            </a:r>
          </a:p>
        </p:txBody>
      </p:sp>
    </p:spTree>
    <p:extLst>
      <p:ext uri="{BB962C8B-B14F-4D97-AF65-F5344CB8AC3E}">
        <p14:creationId xmlns:p14="http://schemas.microsoft.com/office/powerpoint/2010/main" val="2390609940"/>
      </p:ext>
    </p:extLst>
  </p:cSld>
  <p:clrMap bg1="lt1" tx1="dk1" bg2="lt2" tx2="dk2" accent1="accent1" accent2="accent2" accent3="accent3" accent4="accent4" accent5="accent5" accent6="accent6" hlink="hlink" folHlink="folHlink"/>
  <p:sldLayoutIdLst>
    <p:sldLayoutId id="2147483755" r:id="rId1"/>
    <p:sldLayoutId id="2147483757" r:id="rId2"/>
  </p:sldLayoutIdLst>
  <p:hf hdr="0"/>
  <p:txStyles>
    <p:titleStyle>
      <a:lvl1pPr algn="l" defTabSz="692292" rtl="0" eaLnBrk="1" latinLnBrk="0" hangingPunct="1">
        <a:spcBef>
          <a:spcPct val="0"/>
        </a:spcBef>
        <a:buNone/>
        <a:defRPr sz="6700" kern="1200">
          <a:solidFill>
            <a:srgbClr val="FFFFFF"/>
          </a:solidFill>
          <a:latin typeface="Helvetica Neue"/>
          <a:ea typeface="+mj-ea"/>
          <a:cs typeface="+mj-cs"/>
        </a:defRPr>
      </a:lvl1pPr>
    </p:titleStyle>
    <p:bodyStyle>
      <a:lvl1pPr marL="0" indent="0" algn="l" defTabSz="692292" rtl="0" eaLnBrk="1" latinLnBrk="0" hangingPunct="1">
        <a:spcBef>
          <a:spcPct val="20000"/>
        </a:spcBef>
        <a:buFont typeface="Arial"/>
        <a:buNone/>
        <a:defRPr sz="6600" kern="1200">
          <a:solidFill>
            <a:schemeClr val="bg1"/>
          </a:solidFill>
          <a:latin typeface="Helvetica Neue"/>
          <a:ea typeface="+mn-ea"/>
          <a:cs typeface="Helvetica Neue"/>
        </a:defRPr>
      </a:lvl1pPr>
      <a:lvl2pPr marL="1124975" indent="-432683" algn="l" defTabSz="692292" rtl="0" eaLnBrk="1" latinLnBrk="0" hangingPunct="1">
        <a:spcBef>
          <a:spcPct val="20000"/>
        </a:spcBef>
        <a:buFont typeface="Arial"/>
        <a:buChar char="–"/>
        <a:defRPr sz="4200" kern="1200">
          <a:solidFill>
            <a:srgbClr val="FFFFFF"/>
          </a:solidFill>
          <a:latin typeface="Helvetica Neue"/>
          <a:ea typeface="+mn-ea"/>
          <a:cs typeface="+mn-cs"/>
        </a:defRPr>
      </a:lvl2pPr>
      <a:lvl3pPr marL="1730731" indent="-346146" algn="l" defTabSz="692292" rtl="0" eaLnBrk="1" latinLnBrk="0" hangingPunct="1">
        <a:spcBef>
          <a:spcPct val="20000"/>
        </a:spcBef>
        <a:buFont typeface="Arial"/>
        <a:buChar char="•"/>
        <a:defRPr sz="3600" kern="1200">
          <a:solidFill>
            <a:srgbClr val="FFFFFF"/>
          </a:solidFill>
          <a:latin typeface="Helvetica Neue"/>
          <a:ea typeface="+mn-ea"/>
          <a:cs typeface="+mn-cs"/>
        </a:defRPr>
      </a:lvl3pPr>
      <a:lvl4pPr marL="2423023" indent="-346146" algn="l" defTabSz="692292" rtl="0" eaLnBrk="1" latinLnBrk="0" hangingPunct="1">
        <a:spcBef>
          <a:spcPct val="20000"/>
        </a:spcBef>
        <a:buFont typeface="Arial"/>
        <a:buChar char="–"/>
        <a:defRPr sz="3000" kern="1200">
          <a:solidFill>
            <a:srgbClr val="FFFFFF"/>
          </a:solidFill>
          <a:latin typeface="Helvetica Neue"/>
          <a:ea typeface="+mn-ea"/>
          <a:cs typeface="+mn-cs"/>
        </a:defRPr>
      </a:lvl4pPr>
      <a:lvl5pPr marL="3115315" indent="-346146" algn="l" defTabSz="692292" rtl="0" eaLnBrk="1" latinLnBrk="0" hangingPunct="1">
        <a:spcBef>
          <a:spcPct val="20000"/>
        </a:spcBef>
        <a:buFont typeface="Arial"/>
        <a:buChar char="»"/>
        <a:defRPr sz="3000" kern="1200">
          <a:solidFill>
            <a:srgbClr val="FFFFFF"/>
          </a:solidFill>
          <a:latin typeface="Helvetica Neue"/>
          <a:ea typeface="+mn-ea"/>
          <a:cs typeface="+mn-cs"/>
        </a:defRPr>
      </a:lvl5pPr>
      <a:lvl6pPr marL="3807607" indent="-346146" algn="l" defTabSz="692292" rtl="0" eaLnBrk="1" latinLnBrk="0" hangingPunct="1">
        <a:spcBef>
          <a:spcPct val="20000"/>
        </a:spcBef>
        <a:buFont typeface="Arial"/>
        <a:buChar char="•"/>
        <a:defRPr sz="3000" kern="1200">
          <a:solidFill>
            <a:schemeClr val="tx1"/>
          </a:solidFill>
          <a:latin typeface="+mn-lt"/>
          <a:ea typeface="+mn-ea"/>
          <a:cs typeface="+mn-cs"/>
        </a:defRPr>
      </a:lvl6pPr>
      <a:lvl7pPr marL="4499900" indent="-346146" algn="l" defTabSz="692292" rtl="0" eaLnBrk="1" latinLnBrk="0" hangingPunct="1">
        <a:spcBef>
          <a:spcPct val="20000"/>
        </a:spcBef>
        <a:buFont typeface="Arial"/>
        <a:buChar char="•"/>
        <a:defRPr sz="3000" kern="1200">
          <a:solidFill>
            <a:schemeClr val="tx1"/>
          </a:solidFill>
          <a:latin typeface="+mn-lt"/>
          <a:ea typeface="+mn-ea"/>
          <a:cs typeface="+mn-cs"/>
        </a:defRPr>
      </a:lvl7pPr>
      <a:lvl8pPr marL="5192192" indent="-346146" algn="l" defTabSz="692292" rtl="0" eaLnBrk="1" latinLnBrk="0" hangingPunct="1">
        <a:spcBef>
          <a:spcPct val="20000"/>
        </a:spcBef>
        <a:buFont typeface="Arial"/>
        <a:buChar char="•"/>
        <a:defRPr sz="3000" kern="1200">
          <a:solidFill>
            <a:schemeClr val="tx1"/>
          </a:solidFill>
          <a:latin typeface="+mn-lt"/>
          <a:ea typeface="+mn-ea"/>
          <a:cs typeface="+mn-cs"/>
        </a:defRPr>
      </a:lvl8pPr>
      <a:lvl9pPr marL="5884484" indent="-346146" algn="l" defTabSz="692292" rtl="0" eaLnBrk="1" latinLnBrk="0" hangingPunct="1">
        <a:spcBef>
          <a:spcPct val="20000"/>
        </a:spcBef>
        <a:buFont typeface="Arial"/>
        <a:buChar char="•"/>
        <a:defRPr sz="3000" kern="1200">
          <a:solidFill>
            <a:schemeClr val="tx1"/>
          </a:solidFill>
          <a:latin typeface="+mn-lt"/>
          <a:ea typeface="+mn-ea"/>
          <a:cs typeface="+mn-cs"/>
        </a:defRPr>
      </a:lvl9pPr>
    </p:bodyStyle>
    <p:otherStyle>
      <a:defPPr>
        <a:defRPr lang="en-US"/>
      </a:defPPr>
      <a:lvl1pPr marL="0" algn="l" defTabSz="692292" rtl="0" eaLnBrk="1" latinLnBrk="0" hangingPunct="1">
        <a:defRPr sz="2700" kern="1200">
          <a:solidFill>
            <a:schemeClr val="tx1"/>
          </a:solidFill>
          <a:latin typeface="+mn-lt"/>
          <a:ea typeface="+mn-ea"/>
          <a:cs typeface="+mn-cs"/>
        </a:defRPr>
      </a:lvl1pPr>
      <a:lvl2pPr marL="692292" algn="l" defTabSz="692292" rtl="0" eaLnBrk="1" latinLnBrk="0" hangingPunct="1">
        <a:defRPr sz="2700" kern="1200">
          <a:solidFill>
            <a:schemeClr val="tx1"/>
          </a:solidFill>
          <a:latin typeface="+mn-lt"/>
          <a:ea typeface="+mn-ea"/>
          <a:cs typeface="+mn-cs"/>
        </a:defRPr>
      </a:lvl2pPr>
      <a:lvl3pPr marL="1384584" algn="l" defTabSz="692292" rtl="0" eaLnBrk="1" latinLnBrk="0" hangingPunct="1">
        <a:defRPr sz="2700" kern="1200">
          <a:solidFill>
            <a:schemeClr val="tx1"/>
          </a:solidFill>
          <a:latin typeface="+mn-lt"/>
          <a:ea typeface="+mn-ea"/>
          <a:cs typeface="+mn-cs"/>
        </a:defRPr>
      </a:lvl3pPr>
      <a:lvl4pPr marL="2076877" algn="l" defTabSz="692292" rtl="0" eaLnBrk="1" latinLnBrk="0" hangingPunct="1">
        <a:defRPr sz="2700" kern="1200">
          <a:solidFill>
            <a:schemeClr val="tx1"/>
          </a:solidFill>
          <a:latin typeface="+mn-lt"/>
          <a:ea typeface="+mn-ea"/>
          <a:cs typeface="+mn-cs"/>
        </a:defRPr>
      </a:lvl4pPr>
      <a:lvl5pPr marL="2769169" algn="l" defTabSz="692292" rtl="0" eaLnBrk="1" latinLnBrk="0" hangingPunct="1">
        <a:defRPr sz="2700" kern="1200">
          <a:solidFill>
            <a:schemeClr val="tx1"/>
          </a:solidFill>
          <a:latin typeface="+mn-lt"/>
          <a:ea typeface="+mn-ea"/>
          <a:cs typeface="+mn-cs"/>
        </a:defRPr>
      </a:lvl5pPr>
      <a:lvl6pPr marL="3461461" algn="l" defTabSz="692292" rtl="0" eaLnBrk="1" latinLnBrk="0" hangingPunct="1">
        <a:defRPr sz="2700" kern="1200">
          <a:solidFill>
            <a:schemeClr val="tx1"/>
          </a:solidFill>
          <a:latin typeface="+mn-lt"/>
          <a:ea typeface="+mn-ea"/>
          <a:cs typeface="+mn-cs"/>
        </a:defRPr>
      </a:lvl6pPr>
      <a:lvl7pPr marL="4153753" algn="l" defTabSz="692292" rtl="0" eaLnBrk="1" latinLnBrk="0" hangingPunct="1">
        <a:defRPr sz="2700" kern="1200">
          <a:solidFill>
            <a:schemeClr val="tx1"/>
          </a:solidFill>
          <a:latin typeface="+mn-lt"/>
          <a:ea typeface="+mn-ea"/>
          <a:cs typeface="+mn-cs"/>
        </a:defRPr>
      </a:lvl7pPr>
      <a:lvl8pPr marL="4846046" algn="l" defTabSz="692292" rtl="0" eaLnBrk="1" latinLnBrk="0" hangingPunct="1">
        <a:defRPr sz="2700" kern="1200">
          <a:solidFill>
            <a:schemeClr val="tx1"/>
          </a:solidFill>
          <a:latin typeface="+mn-lt"/>
          <a:ea typeface="+mn-ea"/>
          <a:cs typeface="+mn-cs"/>
        </a:defRPr>
      </a:lvl8pPr>
      <a:lvl9pPr marL="5538338" algn="l" defTabSz="692292"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824">
          <p15:clr>
            <a:srgbClr val="F26B43"/>
          </p15:clr>
        </p15:guide>
        <p15:guide id="2" pos="4968">
          <p15:clr>
            <a:srgbClr val="F26B43"/>
          </p15:clr>
        </p15:guide>
        <p15:guide id="3" orient="horz" pos="288">
          <p15:clr>
            <a:srgbClr val="F26B43"/>
          </p15:clr>
        </p15:guide>
        <p15:guide id="4" pos="288">
          <p15:clr>
            <a:srgbClr val="F26B43"/>
          </p15:clr>
        </p15:guide>
        <p15:guide id="5" pos="9504">
          <p15:clr>
            <a:srgbClr val="F26B43"/>
          </p15:clr>
        </p15:guide>
        <p15:guide id="6" orient="horz" pos="5112">
          <p15:clr>
            <a:srgbClr val="F26B43"/>
          </p15:clr>
        </p15:guide>
        <p15:guide id="7" orient="horz" pos="44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B9C823E-A4FA-BA43-8EA9-C8674D02EBA1}"/>
              </a:ext>
            </a:extLst>
          </p:cNvPr>
          <p:cNvSpPr txBox="1">
            <a:spLocks/>
          </p:cNvSpPr>
          <p:nvPr userDrawn="1"/>
        </p:nvSpPr>
        <p:spPr>
          <a:xfrm>
            <a:off x="7805725" y="7917489"/>
            <a:ext cx="2388902" cy="392545"/>
          </a:xfrm>
          <a:prstGeom prst="rect">
            <a:avLst/>
          </a:prstGeom>
        </p:spPr>
        <p:txBody>
          <a:bodyPr vert="horz"/>
          <a:lstStyle>
            <a:lvl1pPr marL="0" indent="0" algn="l" defTabSz="692292" rtl="0" eaLnBrk="1" latinLnBrk="0" hangingPunct="1">
              <a:spcBef>
                <a:spcPct val="20000"/>
              </a:spcBef>
              <a:buFont typeface="Arial"/>
              <a:buNone/>
              <a:defRPr sz="1300" kern="1200">
                <a:solidFill>
                  <a:srgbClr val="FF4035"/>
                </a:solidFill>
                <a:latin typeface="Helvetica Neue"/>
                <a:ea typeface="+mn-ea"/>
                <a:cs typeface="Helvetica Neue"/>
              </a:defRPr>
            </a:lvl1pPr>
            <a:lvl2pPr marL="1124975" indent="-432683" algn="l" defTabSz="692292" rtl="0" eaLnBrk="1" latinLnBrk="0" hangingPunct="1">
              <a:spcBef>
                <a:spcPct val="20000"/>
              </a:spcBef>
              <a:buFont typeface="Arial"/>
              <a:buChar char="–"/>
              <a:defRPr sz="4200" kern="1200">
                <a:solidFill>
                  <a:srgbClr val="FFFFFF"/>
                </a:solidFill>
                <a:latin typeface="Helvetica Neue"/>
                <a:ea typeface="+mn-ea"/>
                <a:cs typeface="+mn-cs"/>
              </a:defRPr>
            </a:lvl2pPr>
            <a:lvl3pPr marL="1730731" indent="-346146" algn="l" defTabSz="692292" rtl="0" eaLnBrk="1" latinLnBrk="0" hangingPunct="1">
              <a:spcBef>
                <a:spcPct val="20000"/>
              </a:spcBef>
              <a:buFont typeface="Arial"/>
              <a:buChar char="•"/>
              <a:defRPr sz="3600" kern="1200">
                <a:solidFill>
                  <a:srgbClr val="FFFFFF"/>
                </a:solidFill>
                <a:latin typeface="Helvetica Neue"/>
                <a:ea typeface="+mn-ea"/>
                <a:cs typeface="+mn-cs"/>
              </a:defRPr>
            </a:lvl3pPr>
            <a:lvl4pPr marL="2423023" indent="-346146" algn="l" defTabSz="692292" rtl="0" eaLnBrk="1" latinLnBrk="0" hangingPunct="1">
              <a:spcBef>
                <a:spcPct val="20000"/>
              </a:spcBef>
              <a:buFont typeface="Arial"/>
              <a:buChar char="–"/>
              <a:defRPr sz="3000" kern="1200">
                <a:solidFill>
                  <a:srgbClr val="FFFFFF"/>
                </a:solidFill>
                <a:latin typeface="Helvetica Neue"/>
                <a:ea typeface="+mn-ea"/>
                <a:cs typeface="+mn-cs"/>
              </a:defRPr>
            </a:lvl4pPr>
            <a:lvl5pPr marL="3115315" indent="-346146" algn="l" defTabSz="692292" rtl="0" eaLnBrk="1" latinLnBrk="0" hangingPunct="1">
              <a:spcBef>
                <a:spcPct val="20000"/>
              </a:spcBef>
              <a:buFont typeface="Arial"/>
              <a:buChar char="»"/>
              <a:defRPr sz="3000" kern="1200">
                <a:solidFill>
                  <a:srgbClr val="FFFFFF"/>
                </a:solidFill>
                <a:latin typeface="Helvetica Neue"/>
                <a:ea typeface="+mn-ea"/>
                <a:cs typeface="+mn-cs"/>
              </a:defRPr>
            </a:lvl5pPr>
            <a:lvl6pPr marL="3807607" indent="-346146" algn="l" defTabSz="692292" rtl="0" eaLnBrk="1" latinLnBrk="0" hangingPunct="1">
              <a:spcBef>
                <a:spcPct val="20000"/>
              </a:spcBef>
              <a:buFont typeface="Arial"/>
              <a:buChar char="•"/>
              <a:defRPr sz="3000" kern="1200">
                <a:solidFill>
                  <a:schemeClr val="tx1"/>
                </a:solidFill>
                <a:latin typeface="+mn-lt"/>
                <a:ea typeface="+mn-ea"/>
                <a:cs typeface="+mn-cs"/>
              </a:defRPr>
            </a:lvl6pPr>
            <a:lvl7pPr marL="4499900" indent="-346146" algn="l" defTabSz="692292" rtl="0" eaLnBrk="1" latinLnBrk="0" hangingPunct="1">
              <a:spcBef>
                <a:spcPct val="20000"/>
              </a:spcBef>
              <a:buFont typeface="Arial"/>
              <a:buChar char="•"/>
              <a:defRPr sz="3000" kern="1200">
                <a:solidFill>
                  <a:schemeClr val="tx1"/>
                </a:solidFill>
                <a:latin typeface="+mn-lt"/>
                <a:ea typeface="+mn-ea"/>
                <a:cs typeface="+mn-cs"/>
              </a:defRPr>
            </a:lvl7pPr>
            <a:lvl8pPr marL="5192192" indent="-346146" algn="l" defTabSz="692292" rtl="0" eaLnBrk="1" latinLnBrk="0" hangingPunct="1">
              <a:spcBef>
                <a:spcPct val="20000"/>
              </a:spcBef>
              <a:buFont typeface="Arial"/>
              <a:buChar char="•"/>
              <a:defRPr sz="3000" kern="1200">
                <a:solidFill>
                  <a:schemeClr val="tx1"/>
                </a:solidFill>
                <a:latin typeface="+mn-lt"/>
                <a:ea typeface="+mn-ea"/>
                <a:cs typeface="+mn-cs"/>
              </a:defRPr>
            </a:lvl8pPr>
            <a:lvl9pPr marL="5884484" indent="-346146" algn="l" defTabSz="692292" rtl="0" eaLnBrk="1" latinLnBrk="0" hangingPunct="1">
              <a:spcBef>
                <a:spcPct val="20000"/>
              </a:spcBef>
              <a:buFont typeface="Arial"/>
              <a:buChar char="•"/>
              <a:defRPr sz="3000" kern="1200">
                <a:solidFill>
                  <a:schemeClr val="tx1"/>
                </a:solidFill>
                <a:latin typeface="+mn-lt"/>
                <a:ea typeface="+mn-ea"/>
                <a:cs typeface="+mn-cs"/>
              </a:defRPr>
            </a:lvl9pPr>
          </a:lstStyle>
          <a:p>
            <a:r>
              <a:rPr lang="en-US" dirty="0">
                <a:solidFill>
                  <a:schemeClr val="tx1"/>
                </a:solidFill>
              </a:rPr>
              <a:t>April 01, 2021</a:t>
            </a:r>
          </a:p>
        </p:txBody>
      </p:sp>
      <p:sp>
        <p:nvSpPr>
          <p:cNvPr id="4" name="TextBox 3">
            <a:extLst>
              <a:ext uri="{FF2B5EF4-FFF2-40B4-BE49-F238E27FC236}">
                <a16:creationId xmlns:a16="http://schemas.microsoft.com/office/drawing/2014/main" id="{D080AE84-E996-9A1D-5012-1B9CF8CE01CC}"/>
              </a:ext>
            </a:extLst>
          </p:cNvPr>
          <p:cNvSpPr txBox="1"/>
          <p:nvPr userDrawn="1">
            <p:extLst>
              <p:ext uri="{1162E1C5-73C7-4A58-AE30-91384D911F3F}">
                <p184:classification xmlns:p184="http://schemas.microsoft.com/office/powerpoint/2018/4/main" val="ftr"/>
              </p:ext>
            </p:extLst>
          </p:nvPr>
        </p:nvSpPr>
        <p:spPr>
          <a:xfrm>
            <a:off x="7192963" y="8501380"/>
            <a:ext cx="1187450" cy="121920"/>
          </a:xfrm>
          <a:prstGeom prst="rect">
            <a:avLst/>
          </a:prstGeom>
        </p:spPr>
        <p:txBody>
          <a:bodyPr horzOverflow="overflow" lIns="0" tIns="0" rIns="0" bIns="0">
            <a:spAutoFit/>
          </a:bodyPr>
          <a:lstStyle/>
          <a:p>
            <a:pPr algn="l"/>
            <a:r>
              <a:rPr lang="en-AU" sz="800">
                <a:solidFill>
                  <a:srgbClr val="2E404D">
                    <a:alpha val="50000"/>
                  </a:srgbClr>
                </a:solidFill>
                <a:latin typeface="Arial" panose="020B0604020202020204" pitchFamily="34" charset="0"/>
                <a:cs typeface="Arial" panose="020B0604020202020204" pitchFamily="34" charset="0"/>
              </a:rPr>
              <a:t>Sensitivity Label: General</a:t>
            </a:r>
          </a:p>
        </p:txBody>
      </p:sp>
    </p:spTree>
    <p:extLst>
      <p:ext uri="{BB962C8B-B14F-4D97-AF65-F5344CB8AC3E}">
        <p14:creationId xmlns:p14="http://schemas.microsoft.com/office/powerpoint/2010/main" val="676601525"/>
      </p:ext>
    </p:extLst>
  </p:cSld>
  <p:clrMap bg1="lt1" tx1="dk1" bg2="lt2" tx2="dk2" accent1="accent1" accent2="accent2" accent3="accent3" accent4="accent4" accent5="accent5" accent6="accent6" hlink="hlink" folHlink="folHlink"/>
  <p:sldLayoutIdLst>
    <p:sldLayoutId id="2147483761" r:id="rId1"/>
    <p:sldLayoutId id="2147483763" r:id="rId2"/>
  </p:sldLayoutIdLst>
  <p:hf hdr="0"/>
  <p:txStyles>
    <p:titleStyle>
      <a:lvl1pPr algn="l" defTabSz="692292" rtl="0" eaLnBrk="1" latinLnBrk="0" hangingPunct="1">
        <a:spcBef>
          <a:spcPct val="0"/>
        </a:spcBef>
        <a:buNone/>
        <a:defRPr sz="6700" kern="1200">
          <a:solidFill>
            <a:srgbClr val="FFFFFF"/>
          </a:solidFill>
          <a:latin typeface="Helvetica Neue"/>
          <a:ea typeface="+mj-ea"/>
          <a:cs typeface="+mj-cs"/>
        </a:defRPr>
      </a:lvl1pPr>
    </p:titleStyle>
    <p:bodyStyle>
      <a:lvl1pPr marL="0" indent="0" algn="l" defTabSz="692292" rtl="0" eaLnBrk="1" latinLnBrk="0" hangingPunct="1">
        <a:spcBef>
          <a:spcPct val="20000"/>
        </a:spcBef>
        <a:buFont typeface="Arial"/>
        <a:buNone/>
        <a:defRPr sz="6600" kern="1200">
          <a:solidFill>
            <a:schemeClr val="bg1"/>
          </a:solidFill>
          <a:latin typeface="Helvetica Neue"/>
          <a:ea typeface="+mn-ea"/>
          <a:cs typeface="Helvetica Neue"/>
        </a:defRPr>
      </a:lvl1pPr>
      <a:lvl2pPr marL="1124975" indent="-432683" algn="l" defTabSz="692292" rtl="0" eaLnBrk="1" latinLnBrk="0" hangingPunct="1">
        <a:spcBef>
          <a:spcPct val="20000"/>
        </a:spcBef>
        <a:buFont typeface="Arial"/>
        <a:buChar char="–"/>
        <a:defRPr sz="4200" kern="1200">
          <a:solidFill>
            <a:srgbClr val="FFFFFF"/>
          </a:solidFill>
          <a:latin typeface="Helvetica Neue"/>
          <a:ea typeface="+mn-ea"/>
          <a:cs typeface="+mn-cs"/>
        </a:defRPr>
      </a:lvl2pPr>
      <a:lvl3pPr marL="1730731" indent="-346146" algn="l" defTabSz="692292" rtl="0" eaLnBrk="1" latinLnBrk="0" hangingPunct="1">
        <a:spcBef>
          <a:spcPct val="20000"/>
        </a:spcBef>
        <a:buFont typeface="Arial"/>
        <a:buChar char="•"/>
        <a:defRPr sz="3600" kern="1200">
          <a:solidFill>
            <a:srgbClr val="FFFFFF"/>
          </a:solidFill>
          <a:latin typeface="Helvetica Neue"/>
          <a:ea typeface="+mn-ea"/>
          <a:cs typeface="+mn-cs"/>
        </a:defRPr>
      </a:lvl3pPr>
      <a:lvl4pPr marL="2423023" indent="-346146" algn="l" defTabSz="692292" rtl="0" eaLnBrk="1" latinLnBrk="0" hangingPunct="1">
        <a:spcBef>
          <a:spcPct val="20000"/>
        </a:spcBef>
        <a:buFont typeface="Arial"/>
        <a:buChar char="–"/>
        <a:defRPr sz="3000" kern="1200">
          <a:solidFill>
            <a:srgbClr val="FFFFFF"/>
          </a:solidFill>
          <a:latin typeface="Helvetica Neue"/>
          <a:ea typeface="+mn-ea"/>
          <a:cs typeface="+mn-cs"/>
        </a:defRPr>
      </a:lvl4pPr>
      <a:lvl5pPr marL="3115315" indent="-346146" algn="l" defTabSz="692292" rtl="0" eaLnBrk="1" latinLnBrk="0" hangingPunct="1">
        <a:spcBef>
          <a:spcPct val="20000"/>
        </a:spcBef>
        <a:buFont typeface="Arial"/>
        <a:buChar char="»"/>
        <a:defRPr sz="3000" kern="1200">
          <a:solidFill>
            <a:srgbClr val="FFFFFF"/>
          </a:solidFill>
          <a:latin typeface="Helvetica Neue"/>
          <a:ea typeface="+mn-ea"/>
          <a:cs typeface="+mn-cs"/>
        </a:defRPr>
      </a:lvl5pPr>
      <a:lvl6pPr marL="3807607" indent="-346146" algn="l" defTabSz="692292" rtl="0" eaLnBrk="1" latinLnBrk="0" hangingPunct="1">
        <a:spcBef>
          <a:spcPct val="20000"/>
        </a:spcBef>
        <a:buFont typeface="Arial"/>
        <a:buChar char="•"/>
        <a:defRPr sz="3000" kern="1200">
          <a:solidFill>
            <a:schemeClr val="tx1"/>
          </a:solidFill>
          <a:latin typeface="+mn-lt"/>
          <a:ea typeface="+mn-ea"/>
          <a:cs typeface="+mn-cs"/>
        </a:defRPr>
      </a:lvl6pPr>
      <a:lvl7pPr marL="4499900" indent="-346146" algn="l" defTabSz="692292" rtl="0" eaLnBrk="1" latinLnBrk="0" hangingPunct="1">
        <a:spcBef>
          <a:spcPct val="20000"/>
        </a:spcBef>
        <a:buFont typeface="Arial"/>
        <a:buChar char="•"/>
        <a:defRPr sz="3000" kern="1200">
          <a:solidFill>
            <a:schemeClr val="tx1"/>
          </a:solidFill>
          <a:latin typeface="+mn-lt"/>
          <a:ea typeface="+mn-ea"/>
          <a:cs typeface="+mn-cs"/>
        </a:defRPr>
      </a:lvl7pPr>
      <a:lvl8pPr marL="5192192" indent="-346146" algn="l" defTabSz="692292" rtl="0" eaLnBrk="1" latinLnBrk="0" hangingPunct="1">
        <a:spcBef>
          <a:spcPct val="20000"/>
        </a:spcBef>
        <a:buFont typeface="Arial"/>
        <a:buChar char="•"/>
        <a:defRPr sz="3000" kern="1200">
          <a:solidFill>
            <a:schemeClr val="tx1"/>
          </a:solidFill>
          <a:latin typeface="+mn-lt"/>
          <a:ea typeface="+mn-ea"/>
          <a:cs typeface="+mn-cs"/>
        </a:defRPr>
      </a:lvl8pPr>
      <a:lvl9pPr marL="5884484" indent="-346146" algn="l" defTabSz="692292" rtl="0" eaLnBrk="1" latinLnBrk="0" hangingPunct="1">
        <a:spcBef>
          <a:spcPct val="20000"/>
        </a:spcBef>
        <a:buFont typeface="Arial"/>
        <a:buChar char="•"/>
        <a:defRPr sz="3000" kern="1200">
          <a:solidFill>
            <a:schemeClr val="tx1"/>
          </a:solidFill>
          <a:latin typeface="+mn-lt"/>
          <a:ea typeface="+mn-ea"/>
          <a:cs typeface="+mn-cs"/>
        </a:defRPr>
      </a:lvl9pPr>
    </p:bodyStyle>
    <p:otherStyle>
      <a:defPPr>
        <a:defRPr lang="en-US"/>
      </a:defPPr>
      <a:lvl1pPr marL="0" algn="l" defTabSz="692292" rtl="0" eaLnBrk="1" latinLnBrk="0" hangingPunct="1">
        <a:defRPr sz="2700" kern="1200">
          <a:solidFill>
            <a:schemeClr val="tx1"/>
          </a:solidFill>
          <a:latin typeface="+mn-lt"/>
          <a:ea typeface="+mn-ea"/>
          <a:cs typeface="+mn-cs"/>
        </a:defRPr>
      </a:lvl1pPr>
      <a:lvl2pPr marL="692292" algn="l" defTabSz="692292" rtl="0" eaLnBrk="1" latinLnBrk="0" hangingPunct="1">
        <a:defRPr sz="2700" kern="1200">
          <a:solidFill>
            <a:schemeClr val="tx1"/>
          </a:solidFill>
          <a:latin typeface="+mn-lt"/>
          <a:ea typeface="+mn-ea"/>
          <a:cs typeface="+mn-cs"/>
        </a:defRPr>
      </a:lvl2pPr>
      <a:lvl3pPr marL="1384584" algn="l" defTabSz="692292" rtl="0" eaLnBrk="1" latinLnBrk="0" hangingPunct="1">
        <a:defRPr sz="2700" kern="1200">
          <a:solidFill>
            <a:schemeClr val="tx1"/>
          </a:solidFill>
          <a:latin typeface="+mn-lt"/>
          <a:ea typeface="+mn-ea"/>
          <a:cs typeface="+mn-cs"/>
        </a:defRPr>
      </a:lvl3pPr>
      <a:lvl4pPr marL="2076877" algn="l" defTabSz="692292" rtl="0" eaLnBrk="1" latinLnBrk="0" hangingPunct="1">
        <a:defRPr sz="2700" kern="1200">
          <a:solidFill>
            <a:schemeClr val="tx1"/>
          </a:solidFill>
          <a:latin typeface="+mn-lt"/>
          <a:ea typeface="+mn-ea"/>
          <a:cs typeface="+mn-cs"/>
        </a:defRPr>
      </a:lvl4pPr>
      <a:lvl5pPr marL="2769169" algn="l" defTabSz="692292" rtl="0" eaLnBrk="1" latinLnBrk="0" hangingPunct="1">
        <a:defRPr sz="2700" kern="1200">
          <a:solidFill>
            <a:schemeClr val="tx1"/>
          </a:solidFill>
          <a:latin typeface="+mn-lt"/>
          <a:ea typeface="+mn-ea"/>
          <a:cs typeface="+mn-cs"/>
        </a:defRPr>
      </a:lvl5pPr>
      <a:lvl6pPr marL="3461461" algn="l" defTabSz="692292" rtl="0" eaLnBrk="1" latinLnBrk="0" hangingPunct="1">
        <a:defRPr sz="2700" kern="1200">
          <a:solidFill>
            <a:schemeClr val="tx1"/>
          </a:solidFill>
          <a:latin typeface="+mn-lt"/>
          <a:ea typeface="+mn-ea"/>
          <a:cs typeface="+mn-cs"/>
        </a:defRPr>
      </a:lvl6pPr>
      <a:lvl7pPr marL="4153753" algn="l" defTabSz="692292" rtl="0" eaLnBrk="1" latinLnBrk="0" hangingPunct="1">
        <a:defRPr sz="2700" kern="1200">
          <a:solidFill>
            <a:schemeClr val="tx1"/>
          </a:solidFill>
          <a:latin typeface="+mn-lt"/>
          <a:ea typeface="+mn-ea"/>
          <a:cs typeface="+mn-cs"/>
        </a:defRPr>
      </a:lvl7pPr>
      <a:lvl8pPr marL="4846046" algn="l" defTabSz="692292" rtl="0" eaLnBrk="1" latinLnBrk="0" hangingPunct="1">
        <a:defRPr sz="2700" kern="1200">
          <a:solidFill>
            <a:schemeClr val="tx1"/>
          </a:solidFill>
          <a:latin typeface="+mn-lt"/>
          <a:ea typeface="+mn-ea"/>
          <a:cs typeface="+mn-cs"/>
        </a:defRPr>
      </a:lvl8pPr>
      <a:lvl9pPr marL="5538338" algn="l" defTabSz="692292"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824">
          <p15:clr>
            <a:srgbClr val="F26B43"/>
          </p15:clr>
        </p15:guide>
        <p15:guide id="2" pos="4968">
          <p15:clr>
            <a:srgbClr val="F26B43"/>
          </p15:clr>
        </p15:guide>
        <p15:guide id="3" orient="horz" pos="288">
          <p15:clr>
            <a:srgbClr val="F26B43"/>
          </p15:clr>
        </p15:guide>
        <p15:guide id="4" pos="288">
          <p15:clr>
            <a:srgbClr val="F26B43"/>
          </p15:clr>
        </p15:guide>
        <p15:guide id="5" pos="9504">
          <p15:clr>
            <a:srgbClr val="F26B43"/>
          </p15:clr>
        </p15:guide>
        <p15:guide id="6" orient="horz" pos="5112">
          <p15:clr>
            <a:srgbClr val="F26B43"/>
          </p15:clr>
        </p15:guide>
        <p15:guide id="7" orient="horz" pos="446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ACD9B2-3E5C-20CB-88B7-EE356D8EA56B}"/>
              </a:ext>
            </a:extLst>
          </p:cNvPr>
          <p:cNvSpPr txBox="1"/>
          <p:nvPr userDrawn="1">
            <p:extLst>
              <p:ext uri="{1162E1C5-73C7-4A58-AE30-91384D911F3F}">
                <p184:classification xmlns:p184="http://schemas.microsoft.com/office/powerpoint/2018/4/main" val="ftr"/>
              </p:ext>
            </p:extLst>
          </p:nvPr>
        </p:nvSpPr>
        <p:spPr>
          <a:xfrm>
            <a:off x="7192963" y="8501380"/>
            <a:ext cx="1187450" cy="121920"/>
          </a:xfrm>
          <a:prstGeom prst="rect">
            <a:avLst/>
          </a:prstGeom>
        </p:spPr>
        <p:txBody>
          <a:bodyPr horzOverflow="overflow" lIns="0" tIns="0" rIns="0" bIns="0">
            <a:spAutoFit/>
          </a:bodyPr>
          <a:lstStyle/>
          <a:p>
            <a:pPr algn="l"/>
            <a:r>
              <a:rPr lang="en-AU" sz="800">
                <a:solidFill>
                  <a:srgbClr val="2E404D">
                    <a:alpha val="50000"/>
                  </a:srgbClr>
                </a:solidFill>
                <a:latin typeface="Arial" panose="020B0604020202020204" pitchFamily="34" charset="0"/>
                <a:cs typeface="Arial" panose="020B0604020202020204" pitchFamily="34" charset="0"/>
              </a:rPr>
              <a:t>Sensitivity Label: General</a:t>
            </a:r>
          </a:p>
        </p:txBody>
      </p:sp>
    </p:spTree>
    <p:extLst>
      <p:ext uri="{BB962C8B-B14F-4D97-AF65-F5344CB8AC3E}">
        <p14:creationId xmlns:p14="http://schemas.microsoft.com/office/powerpoint/2010/main" val="287007860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Lst>
  <p:hf hdr="0"/>
  <p:txStyles>
    <p:titleStyle>
      <a:lvl1pPr algn="l" defTabSz="692292" rtl="0" eaLnBrk="1" latinLnBrk="0" hangingPunct="1">
        <a:spcBef>
          <a:spcPct val="0"/>
        </a:spcBef>
        <a:buNone/>
        <a:defRPr sz="6700" kern="1200">
          <a:solidFill>
            <a:srgbClr val="FFFFFF"/>
          </a:solidFill>
          <a:latin typeface="Helvetica Neue"/>
          <a:ea typeface="+mj-ea"/>
          <a:cs typeface="+mj-cs"/>
        </a:defRPr>
      </a:lvl1pPr>
    </p:titleStyle>
    <p:bodyStyle>
      <a:lvl1pPr marL="0" indent="0" algn="l" defTabSz="692292" rtl="0" eaLnBrk="1" latinLnBrk="0" hangingPunct="1">
        <a:spcBef>
          <a:spcPct val="20000"/>
        </a:spcBef>
        <a:buFont typeface="Arial"/>
        <a:buNone/>
        <a:defRPr sz="6600" kern="1200">
          <a:solidFill>
            <a:schemeClr val="bg1"/>
          </a:solidFill>
          <a:latin typeface="Helvetica Neue"/>
          <a:ea typeface="+mn-ea"/>
          <a:cs typeface="Helvetica Neue"/>
        </a:defRPr>
      </a:lvl1pPr>
      <a:lvl2pPr marL="1124975" indent="-432683" algn="l" defTabSz="692292" rtl="0" eaLnBrk="1" latinLnBrk="0" hangingPunct="1">
        <a:spcBef>
          <a:spcPct val="20000"/>
        </a:spcBef>
        <a:buFont typeface="Arial"/>
        <a:buChar char="–"/>
        <a:defRPr sz="4200" kern="1200">
          <a:solidFill>
            <a:srgbClr val="FFFFFF"/>
          </a:solidFill>
          <a:latin typeface="Helvetica Neue"/>
          <a:ea typeface="+mn-ea"/>
          <a:cs typeface="+mn-cs"/>
        </a:defRPr>
      </a:lvl2pPr>
      <a:lvl3pPr marL="1730731" indent="-346146" algn="l" defTabSz="692292" rtl="0" eaLnBrk="1" latinLnBrk="0" hangingPunct="1">
        <a:spcBef>
          <a:spcPct val="20000"/>
        </a:spcBef>
        <a:buFont typeface="Arial"/>
        <a:buChar char="•"/>
        <a:defRPr sz="3600" kern="1200">
          <a:solidFill>
            <a:srgbClr val="FFFFFF"/>
          </a:solidFill>
          <a:latin typeface="Helvetica Neue"/>
          <a:ea typeface="+mn-ea"/>
          <a:cs typeface="+mn-cs"/>
        </a:defRPr>
      </a:lvl3pPr>
      <a:lvl4pPr marL="2423023" indent="-346146" algn="l" defTabSz="692292" rtl="0" eaLnBrk="1" latinLnBrk="0" hangingPunct="1">
        <a:spcBef>
          <a:spcPct val="20000"/>
        </a:spcBef>
        <a:buFont typeface="Arial"/>
        <a:buChar char="–"/>
        <a:defRPr sz="3000" kern="1200">
          <a:solidFill>
            <a:srgbClr val="FFFFFF"/>
          </a:solidFill>
          <a:latin typeface="Helvetica Neue"/>
          <a:ea typeface="+mn-ea"/>
          <a:cs typeface="+mn-cs"/>
        </a:defRPr>
      </a:lvl4pPr>
      <a:lvl5pPr marL="3115315" indent="-346146" algn="l" defTabSz="692292" rtl="0" eaLnBrk="1" latinLnBrk="0" hangingPunct="1">
        <a:spcBef>
          <a:spcPct val="20000"/>
        </a:spcBef>
        <a:buFont typeface="Arial"/>
        <a:buChar char="»"/>
        <a:defRPr sz="3000" kern="1200">
          <a:solidFill>
            <a:srgbClr val="FFFFFF"/>
          </a:solidFill>
          <a:latin typeface="Helvetica Neue"/>
          <a:ea typeface="+mn-ea"/>
          <a:cs typeface="+mn-cs"/>
        </a:defRPr>
      </a:lvl5pPr>
      <a:lvl6pPr marL="3807607" indent="-346146" algn="l" defTabSz="692292" rtl="0" eaLnBrk="1" latinLnBrk="0" hangingPunct="1">
        <a:spcBef>
          <a:spcPct val="20000"/>
        </a:spcBef>
        <a:buFont typeface="Arial"/>
        <a:buChar char="•"/>
        <a:defRPr sz="3000" kern="1200">
          <a:solidFill>
            <a:schemeClr val="tx1"/>
          </a:solidFill>
          <a:latin typeface="+mn-lt"/>
          <a:ea typeface="+mn-ea"/>
          <a:cs typeface="+mn-cs"/>
        </a:defRPr>
      </a:lvl6pPr>
      <a:lvl7pPr marL="4499900" indent="-346146" algn="l" defTabSz="692292" rtl="0" eaLnBrk="1" latinLnBrk="0" hangingPunct="1">
        <a:spcBef>
          <a:spcPct val="20000"/>
        </a:spcBef>
        <a:buFont typeface="Arial"/>
        <a:buChar char="•"/>
        <a:defRPr sz="3000" kern="1200">
          <a:solidFill>
            <a:schemeClr val="tx1"/>
          </a:solidFill>
          <a:latin typeface="+mn-lt"/>
          <a:ea typeface="+mn-ea"/>
          <a:cs typeface="+mn-cs"/>
        </a:defRPr>
      </a:lvl7pPr>
      <a:lvl8pPr marL="5192192" indent="-346146" algn="l" defTabSz="692292" rtl="0" eaLnBrk="1" latinLnBrk="0" hangingPunct="1">
        <a:spcBef>
          <a:spcPct val="20000"/>
        </a:spcBef>
        <a:buFont typeface="Arial"/>
        <a:buChar char="•"/>
        <a:defRPr sz="3000" kern="1200">
          <a:solidFill>
            <a:schemeClr val="tx1"/>
          </a:solidFill>
          <a:latin typeface="+mn-lt"/>
          <a:ea typeface="+mn-ea"/>
          <a:cs typeface="+mn-cs"/>
        </a:defRPr>
      </a:lvl8pPr>
      <a:lvl9pPr marL="5884484" indent="-346146" algn="l" defTabSz="692292" rtl="0" eaLnBrk="1" latinLnBrk="0" hangingPunct="1">
        <a:spcBef>
          <a:spcPct val="20000"/>
        </a:spcBef>
        <a:buFont typeface="Arial"/>
        <a:buChar char="•"/>
        <a:defRPr sz="3000" kern="1200">
          <a:solidFill>
            <a:schemeClr val="tx1"/>
          </a:solidFill>
          <a:latin typeface="+mn-lt"/>
          <a:ea typeface="+mn-ea"/>
          <a:cs typeface="+mn-cs"/>
        </a:defRPr>
      </a:lvl9pPr>
    </p:bodyStyle>
    <p:otherStyle>
      <a:defPPr>
        <a:defRPr lang="en-US"/>
      </a:defPPr>
      <a:lvl1pPr marL="0" algn="l" defTabSz="692292" rtl="0" eaLnBrk="1" latinLnBrk="0" hangingPunct="1">
        <a:defRPr sz="2700" kern="1200">
          <a:solidFill>
            <a:schemeClr val="tx1"/>
          </a:solidFill>
          <a:latin typeface="+mn-lt"/>
          <a:ea typeface="+mn-ea"/>
          <a:cs typeface="+mn-cs"/>
        </a:defRPr>
      </a:lvl1pPr>
      <a:lvl2pPr marL="692292" algn="l" defTabSz="692292" rtl="0" eaLnBrk="1" latinLnBrk="0" hangingPunct="1">
        <a:defRPr sz="2700" kern="1200">
          <a:solidFill>
            <a:schemeClr val="tx1"/>
          </a:solidFill>
          <a:latin typeface="+mn-lt"/>
          <a:ea typeface="+mn-ea"/>
          <a:cs typeface="+mn-cs"/>
        </a:defRPr>
      </a:lvl2pPr>
      <a:lvl3pPr marL="1384584" algn="l" defTabSz="692292" rtl="0" eaLnBrk="1" latinLnBrk="0" hangingPunct="1">
        <a:defRPr sz="2700" kern="1200">
          <a:solidFill>
            <a:schemeClr val="tx1"/>
          </a:solidFill>
          <a:latin typeface="+mn-lt"/>
          <a:ea typeface="+mn-ea"/>
          <a:cs typeface="+mn-cs"/>
        </a:defRPr>
      </a:lvl3pPr>
      <a:lvl4pPr marL="2076877" algn="l" defTabSz="692292" rtl="0" eaLnBrk="1" latinLnBrk="0" hangingPunct="1">
        <a:defRPr sz="2700" kern="1200">
          <a:solidFill>
            <a:schemeClr val="tx1"/>
          </a:solidFill>
          <a:latin typeface="+mn-lt"/>
          <a:ea typeface="+mn-ea"/>
          <a:cs typeface="+mn-cs"/>
        </a:defRPr>
      </a:lvl4pPr>
      <a:lvl5pPr marL="2769169" algn="l" defTabSz="692292" rtl="0" eaLnBrk="1" latinLnBrk="0" hangingPunct="1">
        <a:defRPr sz="2700" kern="1200">
          <a:solidFill>
            <a:schemeClr val="tx1"/>
          </a:solidFill>
          <a:latin typeface="+mn-lt"/>
          <a:ea typeface="+mn-ea"/>
          <a:cs typeface="+mn-cs"/>
        </a:defRPr>
      </a:lvl5pPr>
      <a:lvl6pPr marL="3461461" algn="l" defTabSz="692292" rtl="0" eaLnBrk="1" latinLnBrk="0" hangingPunct="1">
        <a:defRPr sz="2700" kern="1200">
          <a:solidFill>
            <a:schemeClr val="tx1"/>
          </a:solidFill>
          <a:latin typeface="+mn-lt"/>
          <a:ea typeface="+mn-ea"/>
          <a:cs typeface="+mn-cs"/>
        </a:defRPr>
      </a:lvl6pPr>
      <a:lvl7pPr marL="4153753" algn="l" defTabSz="692292" rtl="0" eaLnBrk="1" latinLnBrk="0" hangingPunct="1">
        <a:defRPr sz="2700" kern="1200">
          <a:solidFill>
            <a:schemeClr val="tx1"/>
          </a:solidFill>
          <a:latin typeface="+mn-lt"/>
          <a:ea typeface="+mn-ea"/>
          <a:cs typeface="+mn-cs"/>
        </a:defRPr>
      </a:lvl7pPr>
      <a:lvl8pPr marL="4846046" algn="l" defTabSz="692292" rtl="0" eaLnBrk="1" latinLnBrk="0" hangingPunct="1">
        <a:defRPr sz="2700" kern="1200">
          <a:solidFill>
            <a:schemeClr val="tx1"/>
          </a:solidFill>
          <a:latin typeface="+mn-lt"/>
          <a:ea typeface="+mn-ea"/>
          <a:cs typeface="+mn-cs"/>
        </a:defRPr>
      </a:lvl8pPr>
      <a:lvl9pPr marL="5538338" algn="l" defTabSz="692292"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824">
          <p15:clr>
            <a:srgbClr val="F26B43"/>
          </p15:clr>
        </p15:guide>
        <p15:guide id="2" pos="4968">
          <p15:clr>
            <a:srgbClr val="F26B43"/>
          </p15:clr>
        </p15:guide>
        <p15:guide id="3" orient="horz" pos="288">
          <p15:clr>
            <a:srgbClr val="F26B43"/>
          </p15:clr>
        </p15:guide>
        <p15:guide id="4" pos="288">
          <p15:clr>
            <a:srgbClr val="F26B43"/>
          </p15:clr>
        </p15:guide>
        <p15:guide id="5" pos="9504">
          <p15:clr>
            <a:srgbClr val="F26B43"/>
          </p15:clr>
        </p15:guide>
        <p15:guide id="6" orient="horz" pos="5112">
          <p15:clr>
            <a:srgbClr val="F26B43"/>
          </p15:clr>
        </p15:guide>
        <p15:guide id="7" orient="horz" pos="44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0A7362-AA64-6440-89B9-7534D583F4AA}"/>
              </a:ext>
            </a:extLst>
          </p:cNvPr>
          <p:cNvSpPr>
            <a:spLocks noGrp="1"/>
          </p:cNvSpPr>
          <p:nvPr>
            <p:ph type="body" sz="quarter" idx="10"/>
          </p:nvPr>
        </p:nvSpPr>
        <p:spPr>
          <a:xfrm>
            <a:off x="2828341" y="4343217"/>
            <a:ext cx="4865504" cy="792088"/>
          </a:xfrm>
        </p:spPr>
        <p:txBody>
          <a:bodyPr/>
          <a:lstStyle/>
          <a:p>
            <a:r>
              <a:rPr lang="en-US" dirty="0"/>
              <a:t>Presented by Technical Working Group</a:t>
            </a:r>
            <a:br>
              <a:rPr lang="en-US" dirty="0"/>
            </a:br>
            <a:r>
              <a:rPr lang="en-US" dirty="0"/>
              <a:t>April 01, 2026</a:t>
            </a:r>
          </a:p>
        </p:txBody>
      </p:sp>
      <p:sp>
        <p:nvSpPr>
          <p:cNvPr id="3" name="Text Placeholder 2">
            <a:extLst>
              <a:ext uri="{FF2B5EF4-FFF2-40B4-BE49-F238E27FC236}">
                <a16:creationId xmlns:a16="http://schemas.microsoft.com/office/drawing/2014/main" id="{F7921B06-EDCF-E247-B72A-89B1CAEC82D0}"/>
              </a:ext>
            </a:extLst>
          </p:cNvPr>
          <p:cNvSpPr>
            <a:spLocks noGrp="1"/>
          </p:cNvSpPr>
          <p:nvPr>
            <p:ph type="body" idx="1"/>
          </p:nvPr>
        </p:nvSpPr>
        <p:spPr>
          <a:xfrm>
            <a:off x="2676488" y="2704563"/>
            <a:ext cx="8873627" cy="1055125"/>
          </a:xfrm>
        </p:spPr>
        <p:txBody>
          <a:bodyPr/>
          <a:lstStyle/>
          <a:p>
            <a:r>
              <a:rPr lang="en-US" dirty="0"/>
              <a:t>Contact at/near the try line</a:t>
            </a:r>
          </a:p>
        </p:txBody>
      </p:sp>
    </p:spTree>
    <p:extLst>
      <p:ext uri="{BB962C8B-B14F-4D97-AF65-F5344CB8AC3E}">
        <p14:creationId xmlns:p14="http://schemas.microsoft.com/office/powerpoint/2010/main" val="1331967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764B12-701B-294D-A179-4ECFA99D072B}"/>
              </a:ext>
            </a:extLst>
          </p:cNvPr>
          <p:cNvSpPr>
            <a:spLocks noGrp="1"/>
          </p:cNvSpPr>
          <p:nvPr>
            <p:ph type="body" sz="quarter" idx="13"/>
          </p:nvPr>
        </p:nvSpPr>
        <p:spPr/>
        <p:txBody>
          <a:bodyPr/>
          <a:lstStyle/>
          <a:p>
            <a:r>
              <a:rPr lang="en-US" dirty="0"/>
              <a:t>Video Examples </a:t>
            </a:r>
          </a:p>
        </p:txBody>
      </p:sp>
    </p:spTree>
    <p:extLst>
      <p:ext uri="{BB962C8B-B14F-4D97-AF65-F5344CB8AC3E}">
        <p14:creationId xmlns:p14="http://schemas.microsoft.com/office/powerpoint/2010/main" val="2662231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DDC1EF-E81C-F74F-9D0B-779B481845EC}"/>
              </a:ext>
            </a:extLst>
          </p:cNvPr>
          <p:cNvSpPr>
            <a:spLocks noGrp="1"/>
          </p:cNvSpPr>
          <p:nvPr>
            <p:ph type="body" sz="quarter" idx="28"/>
          </p:nvPr>
        </p:nvSpPr>
        <p:spPr/>
        <p:txBody>
          <a:bodyPr/>
          <a:lstStyle/>
          <a:p>
            <a:r>
              <a:rPr lang="en-US" dirty="0"/>
              <a:t>Photograph: Athlete name / Photographer owner</a:t>
            </a:r>
          </a:p>
        </p:txBody>
      </p:sp>
      <p:sp>
        <p:nvSpPr>
          <p:cNvPr id="4" name="Text Placeholder 3">
            <a:extLst>
              <a:ext uri="{FF2B5EF4-FFF2-40B4-BE49-F238E27FC236}">
                <a16:creationId xmlns:a16="http://schemas.microsoft.com/office/drawing/2014/main" id="{C94CCD16-75E3-B94B-9F0D-FCBF744BFB06}"/>
              </a:ext>
            </a:extLst>
          </p:cNvPr>
          <p:cNvSpPr>
            <a:spLocks noGrp="1"/>
          </p:cNvSpPr>
          <p:nvPr>
            <p:ph type="body" sz="quarter" idx="29"/>
          </p:nvPr>
        </p:nvSpPr>
        <p:spPr>
          <a:xfrm>
            <a:off x="359803" y="1428293"/>
            <a:ext cx="4786355" cy="5830212"/>
          </a:xfrm>
        </p:spPr>
        <p:txBody>
          <a:bodyPr/>
          <a:lstStyle/>
          <a:p>
            <a:pPr marL="342900" indent="-342900">
              <a:buFont typeface="Arial" panose="020B0604020202020204" pitchFamily="34" charset="0"/>
              <a:buChar char="•"/>
            </a:pPr>
            <a:r>
              <a:rPr lang="en-US" dirty="0"/>
              <a:t>Is there opportunity for the defense to establish a reasonable angle of attack to the axle or play the ball?</a:t>
            </a:r>
          </a:p>
          <a:p>
            <a:pPr marL="342900" indent="-342900">
              <a:buFont typeface="Arial" panose="020B0604020202020204" pitchFamily="34" charset="0"/>
              <a:buChar char="•"/>
            </a:pPr>
            <a:r>
              <a:rPr lang="en-US" dirty="0"/>
              <a:t>Does the defender throws their hips in a last attempt to turn the chair? </a:t>
            </a:r>
          </a:p>
          <a:p>
            <a:pPr marL="342900" indent="-342900">
              <a:buFont typeface="Arial" panose="020B0604020202020204" pitchFamily="34" charset="0"/>
              <a:buChar char="•"/>
            </a:pPr>
            <a:r>
              <a:rPr lang="en-US" dirty="0"/>
              <a:t>Does the contact occur well behind the rear axle and castor? </a:t>
            </a:r>
          </a:p>
          <a:p>
            <a:pPr marL="342900" indent="-342900">
              <a:buFont typeface="Arial" panose="020B0604020202020204" pitchFamily="34" charset="0"/>
              <a:buChar char="•"/>
            </a:pPr>
            <a:r>
              <a:rPr lang="en-US" dirty="0"/>
              <a:t>Is this reasonable defensive effort given the speed of the play?</a:t>
            </a:r>
          </a:p>
          <a:p>
            <a:pPr marL="342900" indent="-342900">
              <a:buFont typeface="Arial" panose="020B0604020202020204" pitchFamily="34" charset="0"/>
              <a:buChar char="•"/>
            </a:pPr>
            <a:r>
              <a:rPr lang="en-US" dirty="0"/>
              <a:t>Is this unsportsmanlike play?</a:t>
            </a:r>
          </a:p>
        </p:txBody>
      </p:sp>
      <p:sp>
        <p:nvSpPr>
          <p:cNvPr id="5" name="Text Placeholder 4">
            <a:extLst>
              <a:ext uri="{FF2B5EF4-FFF2-40B4-BE49-F238E27FC236}">
                <a16:creationId xmlns:a16="http://schemas.microsoft.com/office/drawing/2014/main" id="{EEFD4925-9380-5949-8AB3-1BFAF751E58C}"/>
              </a:ext>
            </a:extLst>
          </p:cNvPr>
          <p:cNvSpPr>
            <a:spLocks noGrp="1"/>
          </p:cNvSpPr>
          <p:nvPr>
            <p:ph type="body" sz="quarter" idx="13"/>
          </p:nvPr>
        </p:nvSpPr>
        <p:spPr/>
        <p:txBody>
          <a:bodyPr/>
          <a:lstStyle/>
          <a:p>
            <a:r>
              <a:rPr lang="en-US" dirty="0"/>
              <a:t>What do you see? </a:t>
            </a:r>
          </a:p>
        </p:txBody>
      </p:sp>
      <p:pic>
        <p:nvPicPr>
          <p:cNvPr id="8" name="Contact video 1">
            <a:hlinkClick r:id="" action="ppaction://media"/>
            <a:extLst>
              <a:ext uri="{FF2B5EF4-FFF2-40B4-BE49-F238E27FC236}">
                <a16:creationId xmlns:a16="http://schemas.microsoft.com/office/drawing/2014/main" id="{61057128-7253-A117-A50A-D9AA2379094A}"/>
              </a:ext>
            </a:extLst>
          </p:cNvPr>
          <p:cNvPicPr>
            <a:picLocks noGrp="1" noChangeAspect="1"/>
          </p:cNvPicPr>
          <p:nvPr>
            <p:ph sz="quarter" idx="26"/>
            <a:videoFile r:link="rId2"/>
            <p:extLst>
              <p:ext uri="{DAA4B4D4-6D71-4841-9C94-3DE7FCFB9230}">
                <p14:media xmlns:p14="http://schemas.microsoft.com/office/powerpoint/2010/main" r:embed="rId1"/>
              </p:ext>
            </p:extLst>
          </p:nvPr>
        </p:nvPicPr>
        <p:blipFill>
          <a:blip r:embed="rId4"/>
          <a:stretch>
            <a:fillRect/>
          </a:stretch>
        </p:blipFill>
        <p:spPr>
          <a:xfrm>
            <a:off x="5467350" y="1674813"/>
            <a:ext cx="9620250" cy="5411787"/>
          </a:xfrm>
        </p:spPr>
      </p:pic>
    </p:spTree>
    <p:extLst>
      <p:ext uri="{BB962C8B-B14F-4D97-AF65-F5344CB8AC3E}">
        <p14:creationId xmlns:p14="http://schemas.microsoft.com/office/powerpoint/2010/main" val="323198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619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8"/>
                </p:tgtEl>
              </p:cMediaNode>
            </p:video>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10B51-8446-3283-7F14-DDCAED22B70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C730985-13DA-156C-8253-4CDCF9CC598A}"/>
              </a:ext>
            </a:extLst>
          </p:cNvPr>
          <p:cNvSpPr>
            <a:spLocks noGrp="1"/>
          </p:cNvSpPr>
          <p:nvPr>
            <p:ph type="body" sz="quarter" idx="13"/>
          </p:nvPr>
        </p:nvSpPr>
        <p:spPr/>
        <p:txBody>
          <a:bodyPr/>
          <a:lstStyle/>
          <a:p>
            <a:r>
              <a:rPr lang="en-US" dirty="0"/>
              <a:t>Video 1 answer</a:t>
            </a:r>
          </a:p>
        </p:txBody>
      </p:sp>
      <p:sp>
        <p:nvSpPr>
          <p:cNvPr id="3" name="Text Placeholder 2">
            <a:extLst>
              <a:ext uri="{FF2B5EF4-FFF2-40B4-BE49-F238E27FC236}">
                <a16:creationId xmlns:a16="http://schemas.microsoft.com/office/drawing/2014/main" id="{DF52D6AC-A6C1-A2C8-02AC-0DCFD931C645}"/>
              </a:ext>
            </a:extLst>
          </p:cNvPr>
          <p:cNvSpPr>
            <a:spLocks noGrp="1"/>
          </p:cNvSpPr>
          <p:nvPr>
            <p:ph type="body" sz="quarter" idx="14"/>
          </p:nvPr>
        </p:nvSpPr>
        <p:spPr>
          <a:xfrm>
            <a:off x="347511" y="1607096"/>
            <a:ext cx="14238927" cy="4641304"/>
          </a:xfrm>
        </p:spPr>
        <p:txBody>
          <a:bodyPr/>
          <a:lstStyle/>
          <a:p>
            <a:r>
              <a:rPr lang="en-US" sz="2200" b="1" dirty="0"/>
              <a:t>Answer: </a:t>
            </a:r>
            <a:r>
              <a:rPr lang="en-US" sz="2200" dirty="0"/>
              <a:t>Flagrant foul. </a:t>
            </a:r>
          </a:p>
          <a:p>
            <a:endParaRPr lang="en-US" sz="22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There is no opportunity for the defense to establish a reasonable angle of attack to the axle or play the ball</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The defender throws their hips in a last attempt to turn the chair </a:t>
            </a:r>
          </a:p>
          <a:p>
            <a:pPr marL="1467875" lvl="1" indent="-342900">
              <a:buFont typeface="Arial" panose="020B0604020202020204" pitchFamily="34" charset="0"/>
              <a:buChar char="•"/>
            </a:pPr>
            <a:r>
              <a:rPr lang="en-US" sz="2400" spc="-50" dirty="0">
                <a:solidFill>
                  <a:schemeClr val="tx1"/>
                </a:solidFill>
              </a:rPr>
              <a:t>While it is possible to have a good defensive play and turn the chair from behind the rear castor at slower speeds, the speed of this play does not meet the standard for good defensive effort</a:t>
            </a:r>
            <a:br>
              <a:rPr lang="en-US" sz="3000" dirty="0"/>
            </a:br>
            <a:endParaRPr lang="en-US" sz="3000" dirty="0"/>
          </a:p>
          <a:p>
            <a:pPr marL="342900" indent="-342900">
              <a:buFont typeface="Arial" panose="020B0604020202020204" pitchFamily="34" charset="0"/>
              <a:buChar char="•"/>
            </a:pPr>
            <a:r>
              <a:rPr lang="en-US" sz="2400" dirty="0"/>
              <a:t>The contact occur well behind the rear axle and castor </a:t>
            </a:r>
          </a:p>
          <a:p>
            <a:endParaRPr lang="en-US" sz="2400" dirty="0"/>
          </a:p>
          <a:p>
            <a:pPr marL="342900" indent="-342900">
              <a:buFont typeface="Arial" panose="020B0604020202020204" pitchFamily="34" charset="0"/>
              <a:buChar char="•"/>
            </a:pPr>
            <a:r>
              <a:rPr lang="en-US" sz="2400" dirty="0"/>
              <a:t>This is unsportsmanlike play</a:t>
            </a:r>
            <a:endParaRPr lang="en-US" sz="2200" dirty="0"/>
          </a:p>
        </p:txBody>
      </p:sp>
    </p:spTree>
    <p:extLst>
      <p:ext uri="{BB962C8B-B14F-4D97-AF65-F5344CB8AC3E}">
        <p14:creationId xmlns:p14="http://schemas.microsoft.com/office/powerpoint/2010/main" val="307193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DDC1EF-E81C-F74F-9D0B-779B481845EC}"/>
              </a:ext>
            </a:extLst>
          </p:cNvPr>
          <p:cNvSpPr>
            <a:spLocks noGrp="1"/>
          </p:cNvSpPr>
          <p:nvPr>
            <p:ph type="body" sz="quarter" idx="28"/>
          </p:nvPr>
        </p:nvSpPr>
        <p:spPr/>
        <p:txBody>
          <a:bodyPr/>
          <a:lstStyle/>
          <a:p>
            <a:r>
              <a:rPr lang="en-US" dirty="0"/>
              <a:t>Photograph: Athlete name / Photographer owner</a:t>
            </a:r>
          </a:p>
        </p:txBody>
      </p:sp>
      <p:sp>
        <p:nvSpPr>
          <p:cNvPr id="4" name="Text Placeholder 3">
            <a:extLst>
              <a:ext uri="{FF2B5EF4-FFF2-40B4-BE49-F238E27FC236}">
                <a16:creationId xmlns:a16="http://schemas.microsoft.com/office/drawing/2014/main" id="{C94CCD16-75E3-B94B-9F0D-FCBF744BFB06}"/>
              </a:ext>
            </a:extLst>
          </p:cNvPr>
          <p:cNvSpPr>
            <a:spLocks noGrp="1"/>
          </p:cNvSpPr>
          <p:nvPr>
            <p:ph type="body" sz="quarter" idx="29"/>
          </p:nvPr>
        </p:nvSpPr>
        <p:spPr>
          <a:xfrm>
            <a:off x="359803" y="1428293"/>
            <a:ext cx="4786355" cy="5830212"/>
          </a:xfrm>
        </p:spPr>
        <p:txBody>
          <a:bodyPr/>
          <a:lstStyle/>
          <a:p>
            <a:pPr marL="342900" indent="-342900">
              <a:buFont typeface="Arial" panose="020B0604020202020204" pitchFamily="34" charset="0"/>
              <a:buChar char="•"/>
            </a:pPr>
            <a:r>
              <a:rPr lang="en-US" dirty="0"/>
              <a:t>Is there opportunity for the defense to establish a reasonable angle of attack to the axle or play the ball?</a:t>
            </a:r>
          </a:p>
          <a:p>
            <a:pPr marL="342900" indent="-342900">
              <a:buFont typeface="Arial" panose="020B0604020202020204" pitchFamily="34" charset="0"/>
              <a:buChar char="•"/>
            </a:pPr>
            <a:r>
              <a:rPr lang="en-US" dirty="0"/>
              <a:t>Does the defender get in front of the offensive player and establish legal guarding position? </a:t>
            </a:r>
          </a:p>
          <a:p>
            <a:pPr marL="342900" indent="-342900">
              <a:buFont typeface="Arial" panose="020B0604020202020204" pitchFamily="34" charset="0"/>
              <a:buChar char="•"/>
            </a:pPr>
            <a:r>
              <a:rPr lang="en-US" dirty="0"/>
              <a:t>Does the contact occur at or behind the axle? </a:t>
            </a:r>
          </a:p>
          <a:p>
            <a:pPr marL="342900" indent="-342900">
              <a:buFont typeface="Arial" panose="020B0604020202020204" pitchFamily="34" charset="0"/>
              <a:buChar char="•"/>
            </a:pPr>
            <a:r>
              <a:rPr lang="en-US" dirty="0"/>
              <a:t>Is this reasonable defensive effort given the speed of the play?</a:t>
            </a:r>
          </a:p>
          <a:p>
            <a:pPr marL="342900" indent="-342900">
              <a:buFont typeface="Arial" panose="020B0604020202020204" pitchFamily="34" charset="0"/>
              <a:buChar char="•"/>
            </a:pPr>
            <a:r>
              <a:rPr lang="en-US" dirty="0"/>
              <a:t>Is this unsportsmanlike play?</a:t>
            </a:r>
          </a:p>
        </p:txBody>
      </p:sp>
      <p:sp>
        <p:nvSpPr>
          <p:cNvPr id="5" name="Text Placeholder 4">
            <a:extLst>
              <a:ext uri="{FF2B5EF4-FFF2-40B4-BE49-F238E27FC236}">
                <a16:creationId xmlns:a16="http://schemas.microsoft.com/office/drawing/2014/main" id="{EEFD4925-9380-5949-8AB3-1BFAF751E58C}"/>
              </a:ext>
            </a:extLst>
          </p:cNvPr>
          <p:cNvSpPr>
            <a:spLocks noGrp="1"/>
          </p:cNvSpPr>
          <p:nvPr>
            <p:ph type="body" sz="quarter" idx="13"/>
          </p:nvPr>
        </p:nvSpPr>
        <p:spPr/>
        <p:txBody>
          <a:bodyPr/>
          <a:lstStyle/>
          <a:p>
            <a:r>
              <a:rPr lang="en-US" dirty="0"/>
              <a:t>What do you see? </a:t>
            </a:r>
          </a:p>
        </p:txBody>
      </p:sp>
      <p:pic>
        <p:nvPicPr>
          <p:cNvPr id="7" name="Contact Video 2">
            <a:hlinkClick r:id="" action="ppaction://media"/>
            <a:extLst>
              <a:ext uri="{FF2B5EF4-FFF2-40B4-BE49-F238E27FC236}">
                <a16:creationId xmlns:a16="http://schemas.microsoft.com/office/drawing/2014/main" id="{D0F6D262-75D0-648D-7948-F8D648669445}"/>
              </a:ext>
            </a:extLst>
          </p:cNvPr>
          <p:cNvPicPr>
            <a:picLocks noGrp="1" noChangeAspect="1"/>
          </p:cNvPicPr>
          <p:nvPr>
            <p:ph sz="quarter" idx="26"/>
            <a:videoFile r:link="rId2"/>
            <p:extLst>
              <p:ext uri="{DAA4B4D4-6D71-4841-9C94-3DE7FCFB9230}">
                <p14:media xmlns:p14="http://schemas.microsoft.com/office/powerpoint/2010/main" r:embed="rId1"/>
              </p:ext>
            </p:extLst>
          </p:nvPr>
        </p:nvPicPr>
        <p:blipFill>
          <a:blip r:embed="rId4"/>
          <a:stretch>
            <a:fillRect/>
          </a:stretch>
        </p:blipFill>
        <p:spPr>
          <a:xfrm>
            <a:off x="5467350" y="1692275"/>
            <a:ext cx="9620250" cy="5375275"/>
          </a:xfrm>
        </p:spPr>
      </p:pic>
    </p:spTree>
    <p:extLst>
      <p:ext uri="{BB962C8B-B14F-4D97-AF65-F5344CB8AC3E}">
        <p14:creationId xmlns:p14="http://schemas.microsoft.com/office/powerpoint/2010/main" val="200815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96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7"/>
                </p:tgtEl>
              </p:cMediaNode>
            </p:vide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10B51-8446-3283-7F14-DDCAED22B70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C730985-13DA-156C-8253-4CDCF9CC598A}"/>
              </a:ext>
            </a:extLst>
          </p:cNvPr>
          <p:cNvSpPr>
            <a:spLocks noGrp="1"/>
          </p:cNvSpPr>
          <p:nvPr>
            <p:ph type="body" sz="quarter" idx="13"/>
          </p:nvPr>
        </p:nvSpPr>
        <p:spPr/>
        <p:txBody>
          <a:bodyPr/>
          <a:lstStyle/>
          <a:p>
            <a:r>
              <a:rPr lang="en-US" dirty="0"/>
              <a:t>Video 2 answer</a:t>
            </a:r>
          </a:p>
        </p:txBody>
      </p:sp>
      <p:sp>
        <p:nvSpPr>
          <p:cNvPr id="3" name="Text Placeholder 2">
            <a:extLst>
              <a:ext uri="{FF2B5EF4-FFF2-40B4-BE49-F238E27FC236}">
                <a16:creationId xmlns:a16="http://schemas.microsoft.com/office/drawing/2014/main" id="{DF52D6AC-A6C1-A2C8-02AC-0DCFD931C645}"/>
              </a:ext>
            </a:extLst>
          </p:cNvPr>
          <p:cNvSpPr>
            <a:spLocks noGrp="1"/>
          </p:cNvSpPr>
          <p:nvPr>
            <p:ph type="body" sz="quarter" idx="14"/>
          </p:nvPr>
        </p:nvSpPr>
        <p:spPr>
          <a:xfrm>
            <a:off x="347511" y="1607096"/>
            <a:ext cx="11823481" cy="5327104"/>
          </a:xfrm>
        </p:spPr>
        <p:txBody>
          <a:bodyPr/>
          <a:lstStyle/>
          <a:p>
            <a:r>
              <a:rPr lang="en-US" sz="2200" b="1" dirty="0"/>
              <a:t>Answer: </a:t>
            </a:r>
            <a:r>
              <a:rPr lang="en-US" sz="2200" dirty="0"/>
              <a:t>Spin &amp; Penalty Try. </a:t>
            </a:r>
          </a:p>
          <a:p>
            <a:endParaRPr lang="en-US" sz="2200" dirty="0"/>
          </a:p>
          <a:p>
            <a:pPr marL="342900" indent="-342900">
              <a:buFont typeface="Arial" panose="020B0604020202020204" pitchFamily="34" charset="0"/>
              <a:buChar char="•"/>
            </a:pPr>
            <a:r>
              <a:rPr lang="en-US" sz="2400" dirty="0"/>
              <a:t>The contact </a:t>
            </a:r>
            <a:r>
              <a:rPr lang="en-US" sz="2400" dirty="0" err="1"/>
              <a:t>occured</a:t>
            </a:r>
            <a:r>
              <a:rPr lang="en-US" sz="2400" dirty="0"/>
              <a:t> at or behind the axle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The defender pushes ahead of the offense, establishes legal guarding position, lines up to hit the side of the offensive players chair and arrives late. There is a reasonable angle of attack to the axle</a:t>
            </a:r>
          </a:p>
          <a:p>
            <a:endParaRPr lang="en-US" sz="2400" dirty="0"/>
          </a:p>
          <a:p>
            <a:pPr marL="342900" indent="-342900">
              <a:buFont typeface="Arial" panose="020B0604020202020204" pitchFamily="34" charset="0"/>
              <a:buChar char="•"/>
            </a:pPr>
            <a:r>
              <a:rPr lang="en-US" sz="2400" dirty="0"/>
              <a:t>This is a reasonable defensive effort given the speed of the play</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The offense took a chance at a good hit and missed.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This is not unsportsmanlike play</a:t>
            </a:r>
            <a:endParaRPr lang="en-US" sz="2200" dirty="0"/>
          </a:p>
        </p:txBody>
      </p:sp>
    </p:spTree>
    <p:extLst>
      <p:ext uri="{BB962C8B-B14F-4D97-AF65-F5344CB8AC3E}">
        <p14:creationId xmlns:p14="http://schemas.microsoft.com/office/powerpoint/2010/main" val="403339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DDC1EF-E81C-F74F-9D0B-779B481845EC}"/>
              </a:ext>
            </a:extLst>
          </p:cNvPr>
          <p:cNvSpPr>
            <a:spLocks noGrp="1"/>
          </p:cNvSpPr>
          <p:nvPr>
            <p:ph type="body" sz="quarter" idx="28"/>
          </p:nvPr>
        </p:nvSpPr>
        <p:spPr/>
        <p:txBody>
          <a:bodyPr/>
          <a:lstStyle/>
          <a:p>
            <a:r>
              <a:rPr lang="en-US" dirty="0"/>
              <a:t>Photograph: Athlete name / Photographer owner</a:t>
            </a:r>
          </a:p>
        </p:txBody>
      </p:sp>
      <p:sp>
        <p:nvSpPr>
          <p:cNvPr id="4" name="Text Placeholder 3">
            <a:extLst>
              <a:ext uri="{FF2B5EF4-FFF2-40B4-BE49-F238E27FC236}">
                <a16:creationId xmlns:a16="http://schemas.microsoft.com/office/drawing/2014/main" id="{C94CCD16-75E3-B94B-9F0D-FCBF744BFB06}"/>
              </a:ext>
            </a:extLst>
          </p:cNvPr>
          <p:cNvSpPr>
            <a:spLocks noGrp="1"/>
          </p:cNvSpPr>
          <p:nvPr>
            <p:ph type="body" sz="quarter" idx="29"/>
          </p:nvPr>
        </p:nvSpPr>
        <p:spPr>
          <a:xfrm>
            <a:off x="359803" y="1567993"/>
            <a:ext cx="4786355" cy="5830212"/>
          </a:xfrm>
        </p:spPr>
        <p:txBody>
          <a:bodyPr/>
          <a:lstStyle/>
          <a:p>
            <a:pPr marL="342900" indent="-342900">
              <a:buFont typeface="Arial" panose="020B0604020202020204" pitchFamily="34" charset="0"/>
              <a:buChar char="•"/>
            </a:pPr>
            <a:r>
              <a:rPr lang="en-US" dirty="0"/>
              <a:t>Does the defender maintain a reasonable angle of attack to the axle? </a:t>
            </a:r>
          </a:p>
          <a:p>
            <a:pPr marL="342900" indent="-342900">
              <a:buFont typeface="Arial" panose="020B0604020202020204" pitchFamily="34" charset="0"/>
              <a:buChar char="•"/>
            </a:pPr>
            <a:r>
              <a:rPr lang="en-US" dirty="0"/>
              <a:t>Did the defender start ahead of the offense – establishing legal guarding position?  </a:t>
            </a:r>
          </a:p>
          <a:p>
            <a:pPr marL="342900" indent="-342900">
              <a:buFont typeface="Arial" panose="020B0604020202020204" pitchFamily="34" charset="0"/>
              <a:buChar char="•"/>
            </a:pPr>
            <a:r>
              <a:rPr lang="en-US" dirty="0"/>
              <a:t>Does the contact occur behind the axle? </a:t>
            </a:r>
          </a:p>
          <a:p>
            <a:pPr marL="342900" indent="-342900">
              <a:buFont typeface="Arial" panose="020B0604020202020204" pitchFamily="34" charset="0"/>
              <a:buChar char="•"/>
            </a:pPr>
            <a:r>
              <a:rPr lang="en-US" dirty="0"/>
              <a:t>Is this reasonable defensive effort to push the offensive player into the post?</a:t>
            </a:r>
          </a:p>
          <a:p>
            <a:pPr marL="342900" indent="-342900">
              <a:buFont typeface="Arial" panose="020B0604020202020204" pitchFamily="34" charset="0"/>
              <a:buChar char="•"/>
            </a:pPr>
            <a:r>
              <a:rPr lang="en-US" dirty="0"/>
              <a:t>Is this unsportsmanlike play?</a:t>
            </a:r>
          </a:p>
        </p:txBody>
      </p:sp>
      <p:sp>
        <p:nvSpPr>
          <p:cNvPr id="5" name="Text Placeholder 4">
            <a:extLst>
              <a:ext uri="{FF2B5EF4-FFF2-40B4-BE49-F238E27FC236}">
                <a16:creationId xmlns:a16="http://schemas.microsoft.com/office/drawing/2014/main" id="{EEFD4925-9380-5949-8AB3-1BFAF751E58C}"/>
              </a:ext>
            </a:extLst>
          </p:cNvPr>
          <p:cNvSpPr>
            <a:spLocks noGrp="1"/>
          </p:cNvSpPr>
          <p:nvPr>
            <p:ph type="body" sz="quarter" idx="13"/>
          </p:nvPr>
        </p:nvSpPr>
        <p:spPr/>
        <p:txBody>
          <a:bodyPr/>
          <a:lstStyle/>
          <a:p>
            <a:r>
              <a:rPr lang="en-US" dirty="0"/>
              <a:t>What do you see? </a:t>
            </a:r>
          </a:p>
        </p:txBody>
      </p:sp>
      <p:pic>
        <p:nvPicPr>
          <p:cNvPr id="2" name="Canada 4 hit at Tryline">
            <a:hlinkClick r:id="" action="ppaction://media"/>
            <a:extLst>
              <a:ext uri="{FF2B5EF4-FFF2-40B4-BE49-F238E27FC236}">
                <a16:creationId xmlns:a16="http://schemas.microsoft.com/office/drawing/2014/main" id="{3B593734-029B-3028-6CF0-9E6A50F3DF9A}"/>
              </a:ext>
            </a:extLst>
          </p:cNvPr>
          <p:cNvPicPr>
            <a:picLocks noGrp="1" noChangeAspect="1"/>
          </p:cNvPicPr>
          <p:nvPr>
            <p:ph sz="quarter" idx="26"/>
            <a:videoFile r:link="rId2"/>
            <p:extLst>
              <p:ext uri="{DAA4B4D4-6D71-4841-9C94-3DE7FCFB9230}">
                <p14:media xmlns:p14="http://schemas.microsoft.com/office/powerpoint/2010/main" r:embed="rId1"/>
              </p:ext>
            </p:extLst>
          </p:nvPr>
        </p:nvPicPr>
        <p:blipFill>
          <a:blip r:embed="rId4"/>
          <a:stretch>
            <a:fillRect/>
          </a:stretch>
        </p:blipFill>
        <p:spPr>
          <a:xfrm>
            <a:off x="5467350" y="1674813"/>
            <a:ext cx="9620250" cy="5410200"/>
          </a:xfrm>
        </p:spPr>
      </p:pic>
    </p:spTree>
    <p:extLst>
      <p:ext uri="{BB962C8B-B14F-4D97-AF65-F5344CB8AC3E}">
        <p14:creationId xmlns:p14="http://schemas.microsoft.com/office/powerpoint/2010/main" val="35525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2"/>
                </p:tgtEl>
              </p:cMediaNode>
            </p:video>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10B51-8446-3283-7F14-DDCAED22B70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C730985-13DA-156C-8253-4CDCF9CC598A}"/>
              </a:ext>
            </a:extLst>
          </p:cNvPr>
          <p:cNvSpPr>
            <a:spLocks noGrp="1"/>
          </p:cNvSpPr>
          <p:nvPr>
            <p:ph type="body" sz="quarter" idx="13"/>
          </p:nvPr>
        </p:nvSpPr>
        <p:spPr/>
        <p:txBody>
          <a:bodyPr/>
          <a:lstStyle/>
          <a:p>
            <a:r>
              <a:rPr lang="en-US" dirty="0"/>
              <a:t>Video 3 answer</a:t>
            </a:r>
          </a:p>
        </p:txBody>
      </p:sp>
      <p:sp>
        <p:nvSpPr>
          <p:cNvPr id="3" name="Text Placeholder 2">
            <a:extLst>
              <a:ext uri="{FF2B5EF4-FFF2-40B4-BE49-F238E27FC236}">
                <a16:creationId xmlns:a16="http://schemas.microsoft.com/office/drawing/2014/main" id="{DF52D6AC-A6C1-A2C8-02AC-0DCFD931C645}"/>
              </a:ext>
            </a:extLst>
          </p:cNvPr>
          <p:cNvSpPr>
            <a:spLocks noGrp="1"/>
          </p:cNvSpPr>
          <p:nvPr>
            <p:ph type="body" sz="quarter" idx="14"/>
          </p:nvPr>
        </p:nvSpPr>
        <p:spPr>
          <a:xfrm>
            <a:off x="347511" y="1416596"/>
            <a:ext cx="14660958" cy="5327104"/>
          </a:xfrm>
        </p:spPr>
        <p:txBody>
          <a:bodyPr/>
          <a:lstStyle/>
          <a:p>
            <a:r>
              <a:rPr lang="en-US" sz="2200" b="1" dirty="0"/>
              <a:t>Answer: </a:t>
            </a:r>
            <a:r>
              <a:rPr lang="en-US" sz="2200" dirty="0"/>
              <a:t>Spin &amp; Penalty Try. </a:t>
            </a:r>
          </a:p>
          <a:p>
            <a:endParaRPr lang="en-US" sz="2200" dirty="0"/>
          </a:p>
          <a:p>
            <a:pPr marL="342900" indent="-342900">
              <a:buFont typeface="Arial" panose="020B0604020202020204" pitchFamily="34" charset="0"/>
              <a:buChar char="•"/>
            </a:pPr>
            <a:r>
              <a:rPr lang="en-US" sz="2400" dirty="0"/>
              <a:t>The defender maintained a reasonable angle of attack to the axle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The defender starts ahead of the offense and established legal guarding position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Yes, the contact does occur just behind the axle</a:t>
            </a:r>
          </a:p>
          <a:p>
            <a:pPr marL="1467875" lvl="1" indent="-342900">
              <a:buFont typeface="Arial" panose="020B0604020202020204" pitchFamily="34" charset="0"/>
              <a:buChar char="•"/>
            </a:pPr>
            <a:r>
              <a:rPr lang="en-US" sz="2400" spc="-50" dirty="0">
                <a:solidFill>
                  <a:schemeClr val="tx1"/>
                </a:solidFill>
                <a:cs typeface="Regola Pro Book"/>
              </a:rPr>
              <a:t>If the contact had occurred at the axle, the play would have resulted in a no call, with a try awarded to the offense.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There is a reasonable defensive effort to push the offensive player into the post</a:t>
            </a:r>
          </a:p>
          <a:p>
            <a:pPr marL="1467875" lvl="1" indent="-342900">
              <a:buFont typeface="Arial" panose="020B0604020202020204" pitchFamily="34" charset="0"/>
              <a:buChar char="•"/>
            </a:pPr>
            <a:r>
              <a:rPr lang="en-US" sz="2400" spc="-50" dirty="0">
                <a:solidFill>
                  <a:schemeClr val="tx1"/>
                </a:solidFill>
                <a:cs typeface="Regola Pro Book"/>
              </a:rPr>
              <a:t>If the defense was successful in hitting the offense into the post, and the hit had occurred at the axle, a turnover is the correct call.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This is not unsportsmanlike play</a:t>
            </a:r>
            <a:endParaRPr lang="en-US" sz="2200" dirty="0"/>
          </a:p>
        </p:txBody>
      </p:sp>
    </p:spTree>
    <p:extLst>
      <p:ext uri="{BB962C8B-B14F-4D97-AF65-F5344CB8AC3E}">
        <p14:creationId xmlns:p14="http://schemas.microsoft.com/office/powerpoint/2010/main" val="84720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A873D-7F96-55FE-1DE2-B86C27B34B7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ECB5E03-870F-C6B5-541E-623829ADCD73}"/>
              </a:ext>
            </a:extLst>
          </p:cNvPr>
          <p:cNvSpPr>
            <a:spLocks noGrp="1"/>
          </p:cNvSpPr>
          <p:nvPr>
            <p:ph type="body" sz="quarter" idx="29"/>
          </p:nvPr>
        </p:nvSpPr>
        <p:spPr>
          <a:xfrm>
            <a:off x="359803" y="1205284"/>
            <a:ext cx="4786355" cy="6478216"/>
          </a:xfrm>
        </p:spPr>
        <p:txBody>
          <a:bodyPr/>
          <a:lstStyle/>
          <a:p>
            <a:pPr marL="342900" indent="-342900">
              <a:buFont typeface="Arial" panose="020B0604020202020204" pitchFamily="34" charset="0"/>
              <a:buChar char="•"/>
            </a:pPr>
            <a:r>
              <a:rPr lang="en-US" dirty="0"/>
              <a:t>Does the defender maintain a reasonable angle of attack to the axle? </a:t>
            </a:r>
          </a:p>
          <a:p>
            <a:pPr marL="342900" indent="-342900">
              <a:buFont typeface="Arial" panose="020B0604020202020204" pitchFamily="34" charset="0"/>
              <a:buChar char="•"/>
            </a:pPr>
            <a:r>
              <a:rPr lang="en-US" dirty="0"/>
              <a:t>Who initiates the contact at the try post?  </a:t>
            </a:r>
          </a:p>
          <a:p>
            <a:pPr marL="342900" indent="-342900">
              <a:buFont typeface="Arial" panose="020B0604020202020204" pitchFamily="34" charset="0"/>
              <a:buChar char="•"/>
            </a:pPr>
            <a:r>
              <a:rPr lang="en-US" dirty="0"/>
              <a:t>Does the contact occur at or in front of the axle? </a:t>
            </a:r>
          </a:p>
          <a:p>
            <a:pPr marL="342900" indent="-342900">
              <a:buFont typeface="Arial" panose="020B0604020202020204" pitchFamily="34" charset="0"/>
              <a:buChar char="•"/>
            </a:pPr>
            <a:r>
              <a:rPr lang="en-US" dirty="0"/>
              <a:t>Is this reasonable defensive effort to push the offensive player into the post?</a:t>
            </a:r>
          </a:p>
          <a:p>
            <a:pPr marL="342900" indent="-342900">
              <a:buFont typeface="Arial" panose="020B0604020202020204" pitchFamily="34" charset="0"/>
              <a:buChar char="•"/>
            </a:pPr>
            <a:r>
              <a:rPr lang="en-US" dirty="0"/>
              <a:t>Does the offense maintain ball control across the line?</a:t>
            </a:r>
          </a:p>
          <a:p>
            <a:pPr marL="342900" indent="-342900">
              <a:buFont typeface="Arial" panose="020B0604020202020204" pitchFamily="34" charset="0"/>
              <a:buChar char="•"/>
            </a:pPr>
            <a:r>
              <a:rPr lang="en-US" dirty="0"/>
              <a:t>Is this unsportsmanlike play?</a:t>
            </a:r>
          </a:p>
        </p:txBody>
      </p:sp>
      <p:sp>
        <p:nvSpPr>
          <p:cNvPr id="5" name="Text Placeholder 4">
            <a:extLst>
              <a:ext uri="{FF2B5EF4-FFF2-40B4-BE49-F238E27FC236}">
                <a16:creationId xmlns:a16="http://schemas.microsoft.com/office/drawing/2014/main" id="{E6E34871-E911-6EB1-E0B1-5C4834850460}"/>
              </a:ext>
            </a:extLst>
          </p:cNvPr>
          <p:cNvSpPr>
            <a:spLocks noGrp="1"/>
          </p:cNvSpPr>
          <p:nvPr>
            <p:ph type="body" sz="quarter" idx="13"/>
          </p:nvPr>
        </p:nvSpPr>
        <p:spPr/>
        <p:txBody>
          <a:bodyPr/>
          <a:lstStyle/>
          <a:p>
            <a:r>
              <a:rPr lang="en-US" dirty="0"/>
              <a:t>What do you see? </a:t>
            </a:r>
          </a:p>
        </p:txBody>
      </p:sp>
      <p:pic>
        <p:nvPicPr>
          <p:cNvPr id="2" name="Astralia player gets hit - boarderline legal">
            <a:hlinkClick r:id="" action="ppaction://media"/>
            <a:extLst>
              <a:ext uri="{FF2B5EF4-FFF2-40B4-BE49-F238E27FC236}">
                <a16:creationId xmlns:a16="http://schemas.microsoft.com/office/drawing/2014/main" id="{12ECAB34-2C8E-F8B7-A6EC-7BB8E939C997}"/>
              </a:ext>
            </a:extLst>
          </p:cNvPr>
          <p:cNvPicPr>
            <a:picLocks noGrp="1" noChangeAspect="1"/>
          </p:cNvPicPr>
          <p:nvPr>
            <p:ph sz="quarter" idx="26"/>
            <a:videoFile r:link="rId2"/>
            <p:extLst>
              <p:ext uri="{DAA4B4D4-6D71-4841-9C94-3DE7FCFB9230}">
                <p14:media xmlns:p14="http://schemas.microsoft.com/office/powerpoint/2010/main" r:embed="rId1"/>
              </p:ext>
            </p:extLst>
          </p:nvPr>
        </p:nvPicPr>
        <p:blipFill>
          <a:blip r:embed="rId4"/>
          <a:stretch>
            <a:fillRect/>
          </a:stretch>
        </p:blipFill>
        <p:spPr>
          <a:xfrm>
            <a:off x="5234082" y="2102408"/>
            <a:ext cx="10122982" cy="4683967"/>
          </a:xfrm>
        </p:spPr>
      </p:pic>
    </p:spTree>
    <p:extLst>
      <p:ext uri="{BB962C8B-B14F-4D97-AF65-F5344CB8AC3E}">
        <p14:creationId xmlns:p14="http://schemas.microsoft.com/office/powerpoint/2010/main" val="377219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8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
                </p:tgtEl>
              </p:cMediaNode>
            </p:video>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33A4C-1B96-F63A-FC21-DDC65FD5381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380550C-9927-3A47-646E-85D35DFA423E}"/>
              </a:ext>
            </a:extLst>
          </p:cNvPr>
          <p:cNvSpPr>
            <a:spLocks noGrp="1"/>
          </p:cNvSpPr>
          <p:nvPr>
            <p:ph type="body" sz="quarter" idx="13"/>
          </p:nvPr>
        </p:nvSpPr>
        <p:spPr/>
        <p:txBody>
          <a:bodyPr/>
          <a:lstStyle/>
          <a:p>
            <a:r>
              <a:rPr lang="en-US" dirty="0"/>
              <a:t>Video 4 answer</a:t>
            </a:r>
          </a:p>
        </p:txBody>
      </p:sp>
      <p:sp>
        <p:nvSpPr>
          <p:cNvPr id="3" name="Text Placeholder 2">
            <a:extLst>
              <a:ext uri="{FF2B5EF4-FFF2-40B4-BE49-F238E27FC236}">
                <a16:creationId xmlns:a16="http://schemas.microsoft.com/office/drawing/2014/main" id="{A7B12DDA-6217-A996-4545-3C2A49019EFE}"/>
              </a:ext>
            </a:extLst>
          </p:cNvPr>
          <p:cNvSpPr>
            <a:spLocks noGrp="1"/>
          </p:cNvSpPr>
          <p:nvPr>
            <p:ph type="body" sz="quarter" idx="14"/>
          </p:nvPr>
        </p:nvSpPr>
        <p:spPr>
          <a:xfrm>
            <a:off x="347511" y="1056940"/>
            <a:ext cx="14942312" cy="6572920"/>
          </a:xfrm>
        </p:spPr>
        <p:txBody>
          <a:bodyPr/>
          <a:lstStyle/>
          <a:p>
            <a:r>
              <a:rPr lang="en-US" sz="2200" b="1" dirty="0"/>
              <a:t>Answer: </a:t>
            </a:r>
            <a:r>
              <a:rPr lang="en-US" sz="2200" dirty="0"/>
              <a:t>Try, good hit. </a:t>
            </a:r>
          </a:p>
          <a:p>
            <a:r>
              <a:rPr lang="en-US" sz="2200" dirty="0"/>
              <a:t>	</a:t>
            </a:r>
            <a:r>
              <a:rPr lang="en-US" sz="1900" i="1" dirty="0"/>
              <a:t>Due to the angle of the video, it is difficult to determine if the two castors touch the line first or if the ball comes loose prior to the score.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The defender maintained a reasonable angle of attack to the axle and establishes a parallel path to the offense. </a:t>
            </a:r>
          </a:p>
          <a:p>
            <a:r>
              <a:rPr lang="en-US" sz="2400" dirty="0"/>
              <a:t> </a:t>
            </a:r>
          </a:p>
          <a:p>
            <a:pPr marL="342900" indent="-342900">
              <a:buFont typeface="Arial" panose="020B0604020202020204" pitchFamily="34" charset="0"/>
              <a:buChar char="•"/>
            </a:pPr>
            <a:r>
              <a:rPr lang="en-US" sz="2400" dirty="0"/>
              <a:t>The offense turns into the defender to create an angle to the post. In doing so, initiates the contact at the try post.</a:t>
            </a:r>
          </a:p>
          <a:p>
            <a:r>
              <a:rPr lang="en-US" sz="2400" dirty="0"/>
              <a:t>  </a:t>
            </a:r>
          </a:p>
          <a:p>
            <a:pPr marL="342900" indent="-342900">
              <a:buFont typeface="Arial" panose="020B0604020202020204" pitchFamily="34" charset="0"/>
              <a:buChar char="•"/>
            </a:pPr>
            <a:r>
              <a:rPr lang="en-US" sz="2400" dirty="0"/>
              <a:t>The contact occurs at the axle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This is a reasonable defensive effort to push the offensive player into the post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Does the offense maintain ball control across the line </a:t>
            </a:r>
          </a:p>
          <a:p>
            <a:pPr marL="1467875" lvl="1" indent="-342900">
              <a:buFont typeface="Arial" panose="020B0604020202020204" pitchFamily="34" charset="0"/>
              <a:buChar char="•"/>
            </a:pPr>
            <a:r>
              <a:rPr lang="en-US" sz="2400" spc="-50" dirty="0">
                <a:solidFill>
                  <a:schemeClr val="tx1"/>
                </a:solidFill>
                <a:cs typeface="Regola Pro Book"/>
              </a:rPr>
              <a:t>this is difficult to determine due to the video angle.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Legal play</a:t>
            </a:r>
            <a:endParaRPr lang="en-US" sz="2200" dirty="0"/>
          </a:p>
        </p:txBody>
      </p:sp>
    </p:spTree>
    <p:extLst>
      <p:ext uri="{BB962C8B-B14F-4D97-AF65-F5344CB8AC3E}">
        <p14:creationId xmlns:p14="http://schemas.microsoft.com/office/powerpoint/2010/main" val="90660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240FE-B2BA-010E-7FCA-56DBC80A312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2D88C61-B292-526C-2F17-39E93E176780}"/>
              </a:ext>
            </a:extLst>
          </p:cNvPr>
          <p:cNvSpPr>
            <a:spLocks noGrp="1"/>
          </p:cNvSpPr>
          <p:nvPr>
            <p:ph type="body" idx="1"/>
          </p:nvPr>
        </p:nvSpPr>
        <p:spPr>
          <a:xfrm>
            <a:off x="598032" y="484254"/>
            <a:ext cx="8965067" cy="1082926"/>
          </a:xfrm>
        </p:spPr>
        <p:txBody>
          <a:bodyPr/>
          <a:lstStyle/>
          <a:p>
            <a:r>
              <a:rPr lang="en-US" dirty="0"/>
              <a:t>What we want to see</a:t>
            </a:r>
          </a:p>
        </p:txBody>
      </p:sp>
      <p:sp>
        <p:nvSpPr>
          <p:cNvPr id="3" name="Text Placeholder 2">
            <a:extLst>
              <a:ext uri="{FF2B5EF4-FFF2-40B4-BE49-F238E27FC236}">
                <a16:creationId xmlns:a16="http://schemas.microsoft.com/office/drawing/2014/main" id="{8CBAFEE7-7D4B-DCD7-1D83-3F968977EE21}"/>
              </a:ext>
            </a:extLst>
          </p:cNvPr>
          <p:cNvSpPr>
            <a:spLocks noGrp="1"/>
          </p:cNvSpPr>
          <p:nvPr>
            <p:ph type="body" sz="quarter" idx="10"/>
          </p:nvPr>
        </p:nvSpPr>
        <p:spPr>
          <a:xfrm>
            <a:off x="863158" y="1567180"/>
            <a:ext cx="13754542" cy="4782820"/>
          </a:xfrm>
        </p:spPr>
        <p:txBody>
          <a:bodyPr/>
          <a:lstStyle/>
          <a:p>
            <a:r>
              <a:rPr lang="en-US" dirty="0"/>
              <a:t>Officials who better understand good defensive tactics, angles and effort </a:t>
            </a:r>
          </a:p>
          <a:p>
            <a:endParaRPr lang="en-US" dirty="0"/>
          </a:p>
          <a:p>
            <a:r>
              <a:rPr lang="en-US" dirty="0"/>
              <a:t>Officials who watch the defense first</a:t>
            </a:r>
          </a:p>
          <a:p>
            <a:endParaRPr lang="en-US" dirty="0"/>
          </a:p>
          <a:p>
            <a:r>
              <a:rPr lang="en-US" dirty="0"/>
              <a:t>Officials who can identify when contact starts at, or in front, of the axle, and ignore the resulting effect to the offense – which may come from forward momentum, creating a drag effect. </a:t>
            </a:r>
          </a:p>
          <a:p>
            <a:endParaRPr lang="en-US" dirty="0"/>
          </a:p>
          <a:p>
            <a:r>
              <a:rPr lang="en-US" dirty="0"/>
              <a:t>Officials who identify the angle of attack the defender takes and connect this angle to defensive opportunity. Also, understand when the angle is such that no reasonable defense can be played, therefore the contact is unsportsmanlike. </a:t>
            </a:r>
          </a:p>
          <a:p>
            <a:endParaRPr lang="en-US" dirty="0"/>
          </a:p>
          <a:p>
            <a:r>
              <a:rPr lang="en-US" dirty="0"/>
              <a:t>Clearly identify when is it appropriate to give a try, a penalty try, common foul or turn over the ball and know when to escalate.</a:t>
            </a:r>
          </a:p>
        </p:txBody>
      </p:sp>
    </p:spTree>
    <p:extLst>
      <p:ext uri="{BB962C8B-B14F-4D97-AF65-F5344CB8AC3E}">
        <p14:creationId xmlns:p14="http://schemas.microsoft.com/office/powerpoint/2010/main" val="374986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126BBE-1C2D-5940-A04B-3E91A07C8A2A}"/>
              </a:ext>
            </a:extLst>
          </p:cNvPr>
          <p:cNvSpPr>
            <a:spLocks noGrp="1"/>
          </p:cNvSpPr>
          <p:nvPr>
            <p:ph type="body" idx="1"/>
          </p:nvPr>
        </p:nvSpPr>
        <p:spPr>
          <a:xfrm>
            <a:off x="639744" y="359164"/>
            <a:ext cx="8965067" cy="1082926"/>
          </a:xfrm>
        </p:spPr>
        <p:txBody>
          <a:bodyPr/>
          <a:lstStyle/>
          <a:p>
            <a:r>
              <a:rPr lang="en-US" dirty="0"/>
              <a:t>Framing the rule change </a:t>
            </a:r>
          </a:p>
        </p:txBody>
      </p:sp>
      <p:sp>
        <p:nvSpPr>
          <p:cNvPr id="3" name="Text Placeholder 2">
            <a:extLst>
              <a:ext uri="{FF2B5EF4-FFF2-40B4-BE49-F238E27FC236}">
                <a16:creationId xmlns:a16="http://schemas.microsoft.com/office/drawing/2014/main" id="{C696E1CD-2900-8A48-88DA-28004E94AD82}"/>
              </a:ext>
            </a:extLst>
          </p:cNvPr>
          <p:cNvSpPr>
            <a:spLocks noGrp="1"/>
          </p:cNvSpPr>
          <p:nvPr>
            <p:ph type="body" sz="quarter" idx="10"/>
          </p:nvPr>
        </p:nvSpPr>
        <p:spPr>
          <a:xfrm>
            <a:off x="640692" y="1442090"/>
            <a:ext cx="13754542" cy="5783580"/>
          </a:xfrm>
        </p:spPr>
        <p:txBody>
          <a:bodyPr lIns="91440" tIns="45720" rIns="91440" bIns="45720" anchor="t">
            <a:noAutofit/>
          </a:bodyPr>
          <a:lstStyle/>
          <a:p>
            <a:r>
              <a:rPr lang="en-US" dirty="0"/>
              <a:t>There is a need to increase the value placed on defensive effort and a need to reduce scoring </a:t>
            </a:r>
          </a:p>
          <a:p>
            <a:endParaRPr lang="en-US" dirty="0"/>
          </a:p>
          <a:p>
            <a:r>
              <a:rPr lang="en-US" dirty="0"/>
              <a:t>Clarity around the interpretation of contact at the tryline will address the findings of low spectator excitement and lack of spectator understanding when minimal effort is made to defend the try line. </a:t>
            </a:r>
          </a:p>
          <a:p>
            <a:endParaRPr lang="en-US" dirty="0"/>
          </a:p>
          <a:p>
            <a:r>
              <a:rPr lang="en-US" dirty="0"/>
              <a:t>Updates will incentivize defensive risk, which was </a:t>
            </a:r>
            <a:r>
              <a:rPr lang="en-US"/>
              <a:t>identified</a:t>
            </a:r>
            <a:r>
              <a:rPr lang="en-US" dirty="0"/>
              <a:t> as a need in the rules review</a:t>
            </a:r>
          </a:p>
          <a:p>
            <a:endParaRPr lang="en-US" dirty="0"/>
          </a:p>
          <a:p>
            <a:r>
              <a:rPr lang="en-US" dirty="0"/>
              <a:t>Addressing the data; </a:t>
            </a:r>
          </a:p>
          <a:p>
            <a:pPr marL="342900" indent="-342900">
              <a:buFont typeface="Arial" panose="020B0604020202020204" pitchFamily="34" charset="0"/>
              <a:buChar char="•"/>
            </a:pPr>
            <a:r>
              <a:rPr lang="en-US" dirty="0"/>
              <a:t>Scoring trend lines have been higher than 95%, over two Paralympic cycles. This can be addressed by incentivizing defense and increasing opportunities for turnovers. </a:t>
            </a:r>
          </a:p>
          <a:p>
            <a:pPr marL="342900" indent="-342900">
              <a:buFont typeface="Arial" panose="020B0604020202020204" pitchFamily="34" charset="0"/>
              <a:buChar char="•"/>
            </a:pPr>
            <a:r>
              <a:rPr lang="en-US" dirty="0"/>
              <a:t>The Member Nation survey supports </a:t>
            </a:r>
            <a:r>
              <a:rPr lang="en-US"/>
              <a:t>technical</a:t>
            </a:r>
            <a:r>
              <a:rPr lang="en-US" dirty="0"/>
              <a:t> video review showing limited to no injury occurring in hits at the try line over two Paralympic cycles. </a:t>
            </a:r>
          </a:p>
          <a:p>
            <a:pPr marL="342900" indent="-342900">
              <a:buFont typeface="Arial" panose="020B0604020202020204" pitchFamily="34" charset="0"/>
              <a:buChar char="•"/>
            </a:pPr>
            <a:r>
              <a:rPr lang="en-US" dirty="0"/>
              <a:t>Teams who have been sanctioned with 1 flagrant foul show lower risk tolerance to defend the try </a:t>
            </a:r>
            <a:r>
              <a:rPr lang="en-US"/>
              <a:t>line. Teams often restrict the playing time of the athlete sanctioned to reduce risk of further penalty, or a game </a:t>
            </a:r>
            <a:r>
              <a:rPr lang="en-US" dirty="0"/>
              <a:t>misconduct. </a:t>
            </a:r>
          </a:p>
          <a:p>
            <a:pPr marL="1467485" lvl="1" indent="-342900">
              <a:lnSpc>
                <a:spcPct val="110000"/>
              </a:lnSpc>
              <a:buFont typeface="Courier New" panose="020B0604020202020204" pitchFamily="34" charset="0"/>
              <a:buChar char="o"/>
            </a:pPr>
            <a:r>
              <a:rPr lang="en-US" sz="2200">
                <a:solidFill>
                  <a:srgbClr val="000000"/>
                </a:solidFill>
              </a:rPr>
              <a:t>This has been addressed by removing the game misconduct for a second flagrant in an event. </a:t>
            </a:r>
          </a:p>
        </p:txBody>
      </p:sp>
    </p:spTree>
    <p:extLst>
      <p:ext uri="{BB962C8B-B14F-4D97-AF65-F5344CB8AC3E}">
        <p14:creationId xmlns:p14="http://schemas.microsoft.com/office/powerpoint/2010/main" val="286153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7FF34A-8DA0-2148-B49F-F1E1CF0572D4}"/>
              </a:ext>
            </a:extLst>
          </p:cNvPr>
          <p:cNvSpPr>
            <a:spLocks noGrp="1"/>
          </p:cNvSpPr>
          <p:nvPr>
            <p:ph type="body" sz="quarter" idx="13"/>
          </p:nvPr>
        </p:nvSpPr>
        <p:spPr/>
        <p:txBody>
          <a:bodyPr/>
          <a:lstStyle/>
          <a:p>
            <a:r>
              <a:rPr lang="en-US" dirty="0"/>
              <a:t>Questions? </a:t>
            </a:r>
          </a:p>
        </p:txBody>
      </p:sp>
    </p:spTree>
    <p:extLst>
      <p:ext uri="{BB962C8B-B14F-4D97-AF65-F5344CB8AC3E}">
        <p14:creationId xmlns:p14="http://schemas.microsoft.com/office/powerpoint/2010/main" val="1280916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29424B-64CC-5140-BB45-1B7FFE3226A3}"/>
              </a:ext>
            </a:extLst>
          </p:cNvPr>
          <p:cNvSpPr>
            <a:spLocks noGrp="1"/>
          </p:cNvSpPr>
          <p:nvPr>
            <p:ph type="body" idx="1"/>
          </p:nvPr>
        </p:nvSpPr>
        <p:spPr>
          <a:xfrm>
            <a:off x="627973" y="204959"/>
            <a:ext cx="7296606" cy="1042286"/>
          </a:xfrm>
        </p:spPr>
        <p:txBody>
          <a:bodyPr vert="horz" wrap="none" lIns="91440" tIns="45720" rIns="91440" bIns="45720" anchor="t" anchorCtr="0">
            <a:noAutofit/>
          </a:bodyPr>
          <a:lstStyle/>
          <a:p>
            <a:r>
              <a:rPr lang="en-US" dirty="0">
                <a:solidFill>
                  <a:srgbClr val="000000"/>
                </a:solidFill>
              </a:rPr>
              <a:t>Principles of Contact </a:t>
            </a:r>
          </a:p>
        </p:txBody>
      </p:sp>
      <p:sp>
        <p:nvSpPr>
          <p:cNvPr id="3" name="Text Placeholder 2">
            <a:extLst>
              <a:ext uri="{FF2B5EF4-FFF2-40B4-BE49-F238E27FC236}">
                <a16:creationId xmlns:a16="http://schemas.microsoft.com/office/drawing/2014/main" id="{6EF73E61-0298-9540-877C-508223036422}"/>
              </a:ext>
            </a:extLst>
          </p:cNvPr>
          <p:cNvSpPr>
            <a:spLocks noGrp="1"/>
          </p:cNvSpPr>
          <p:nvPr>
            <p:ph type="body" sz="quarter" idx="10"/>
          </p:nvPr>
        </p:nvSpPr>
        <p:spPr>
          <a:xfrm>
            <a:off x="761558" y="1994220"/>
            <a:ext cx="14326042" cy="4957658"/>
          </a:xfrm>
        </p:spPr>
        <p:txBody>
          <a:bodyPr lIns="91440" tIns="45720" rIns="91440" bIns="45720" anchor="t">
            <a:noAutofit/>
          </a:bodyPr>
          <a:lstStyle/>
          <a:p>
            <a:r>
              <a:rPr lang="en-US" dirty="0">
                <a:solidFill>
                  <a:srgbClr val="000000"/>
                </a:solidFill>
              </a:rPr>
              <a:t>A referee must have good awareness of the principles used to evaluate contact, as well as good positioning. </a:t>
            </a:r>
          </a:p>
          <a:p>
            <a:endParaRPr lang="en-US" dirty="0">
              <a:solidFill>
                <a:srgbClr val="000000"/>
              </a:solidFill>
            </a:endParaRPr>
          </a:p>
          <a:p>
            <a:pPr marL="342900" indent="-342900">
              <a:buFont typeface="Arial" panose="020B0604020202020204" pitchFamily="34" charset="0"/>
              <a:buChar char="•"/>
            </a:pPr>
            <a:r>
              <a:rPr lang="en-US" dirty="0">
                <a:solidFill>
                  <a:srgbClr val="000000"/>
                </a:solidFill>
              </a:rPr>
              <a:t>Is the contact legal – contact is legal when a hit occurs at, or in front of, the rear axle. Officials should be well positioned to identify the point of contact. Consider that the bumper of the chair is up to 20cm wide. This allows for a wide range of contact to occur that is at or in front of the axel. E.g. A1 is hit at the axle, approximately 50% of the bumper is in front of the axle and 50% is behind the axle. This is legal contact. </a:t>
            </a:r>
          </a:p>
          <a:p>
            <a:pPr marL="1467485" lvl="1" indent="-342900">
              <a:lnSpc>
                <a:spcPct val="110000"/>
              </a:lnSpc>
              <a:buFont typeface="Courier New" panose="020B0604020202020204" pitchFamily="34" charset="0"/>
              <a:buChar char="o"/>
            </a:pPr>
            <a:r>
              <a:rPr lang="en-US" sz="2200">
                <a:solidFill>
                  <a:srgbClr val="000000"/>
                </a:solidFill>
              </a:rPr>
              <a:t>As the contact point moves beyond 40% of the bumper in front of the axle, the likelihood of the play resulting in a penalty increases. </a:t>
            </a:r>
            <a:endParaRPr lang="en-US" sz="2200">
              <a:solidFill>
                <a:srgbClr val="FF4035"/>
              </a:solidFill>
            </a:endParaRPr>
          </a:p>
          <a:p>
            <a:r>
              <a:rPr lang="en-US" dirty="0">
                <a:solidFill>
                  <a:srgbClr val="000000"/>
                </a:solidFill>
              </a:rPr>
              <a:t> </a:t>
            </a:r>
          </a:p>
          <a:p>
            <a:pPr marL="342900" indent="-342900">
              <a:buFont typeface="Arial" panose="020B0604020202020204" pitchFamily="34" charset="0"/>
              <a:buChar char="•"/>
            </a:pPr>
            <a:r>
              <a:rPr lang="en-US" dirty="0">
                <a:solidFill>
                  <a:srgbClr val="000000"/>
                </a:solidFill>
              </a:rPr>
              <a:t>Is the contact illegal, despite reasonable defensive effort – a reasonable effort is made to play legitimate defense on the ball or the chair, but the hit occurs late and offense is placed at a disadvantage or moved into </a:t>
            </a:r>
            <a:r>
              <a:rPr lang="en-US">
                <a:solidFill>
                  <a:srgbClr val="000000"/>
                </a:solidFill>
              </a:rPr>
              <a:t>an illegal position. </a:t>
            </a:r>
          </a:p>
        </p:txBody>
      </p:sp>
    </p:spTree>
    <p:extLst>
      <p:ext uri="{BB962C8B-B14F-4D97-AF65-F5344CB8AC3E}">
        <p14:creationId xmlns:p14="http://schemas.microsoft.com/office/powerpoint/2010/main" val="129716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8CC64-D4EE-AA37-0619-913A0D54F9B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0FBBFD1-DCA1-DFBD-4A31-C0DCDEBE048F}"/>
              </a:ext>
            </a:extLst>
          </p:cNvPr>
          <p:cNvSpPr>
            <a:spLocks noGrp="1"/>
          </p:cNvSpPr>
          <p:nvPr>
            <p:ph type="body" idx="1"/>
          </p:nvPr>
        </p:nvSpPr>
        <p:spPr>
          <a:xfrm>
            <a:off x="627973" y="204959"/>
            <a:ext cx="7296606" cy="1042286"/>
          </a:xfrm>
        </p:spPr>
        <p:txBody>
          <a:bodyPr vert="horz" wrap="none" lIns="91440" tIns="45720" rIns="91440" bIns="45720" anchor="t" anchorCtr="0">
            <a:noAutofit/>
          </a:bodyPr>
          <a:lstStyle/>
          <a:p>
            <a:r>
              <a:rPr lang="en-US">
                <a:solidFill>
                  <a:srgbClr val="000000"/>
                </a:solidFill>
              </a:rPr>
              <a:t>Principles continued...</a:t>
            </a:r>
          </a:p>
        </p:txBody>
      </p:sp>
      <p:sp>
        <p:nvSpPr>
          <p:cNvPr id="3" name="Text Placeholder 2">
            <a:extLst>
              <a:ext uri="{FF2B5EF4-FFF2-40B4-BE49-F238E27FC236}">
                <a16:creationId xmlns:a16="http://schemas.microsoft.com/office/drawing/2014/main" id="{23285BE2-5C47-0535-4F14-F79102A1D0E0}"/>
              </a:ext>
            </a:extLst>
          </p:cNvPr>
          <p:cNvSpPr>
            <a:spLocks noGrp="1"/>
          </p:cNvSpPr>
          <p:nvPr>
            <p:ph type="body" sz="quarter" idx="10"/>
          </p:nvPr>
        </p:nvSpPr>
        <p:spPr>
          <a:xfrm>
            <a:off x="761558" y="2174906"/>
            <a:ext cx="14326042" cy="4193220"/>
          </a:xfrm>
        </p:spPr>
        <p:txBody>
          <a:bodyPr lIns="91440" tIns="45720" rIns="91440" bIns="45720" anchor="t">
            <a:noAutofit/>
          </a:bodyPr>
          <a:lstStyle/>
          <a:p>
            <a:pPr marL="342900" indent="-342900">
              <a:buFont typeface="Arial" panose="020B0604020202020204" pitchFamily="34" charset="0"/>
              <a:buChar char="•"/>
            </a:pPr>
            <a:r>
              <a:rPr lang="en-US">
                <a:solidFill>
                  <a:srgbClr val="000000"/>
                </a:solidFill>
              </a:rPr>
              <a:t>Is the contact unsporting</a:t>
            </a:r>
            <a:endParaRPr lang="en-US"/>
          </a:p>
          <a:p>
            <a:pPr marL="1467485" lvl="1" indent="-432435">
              <a:lnSpc>
                <a:spcPct val="110000"/>
              </a:lnSpc>
              <a:buFont typeface="Courier New" panose="020B0604020202020204" pitchFamily="34" charset="0"/>
              <a:buChar char="o"/>
            </a:pPr>
            <a:r>
              <a:rPr lang="en-US" sz="2200" dirty="0">
                <a:solidFill>
                  <a:srgbClr val="000000"/>
                </a:solidFill>
              </a:rPr>
              <a:t>there is no angle at which the defender can make an effort to play legal defense on the chair or the ball;</a:t>
            </a:r>
            <a:endParaRPr lang="en-US" sz="2200" dirty="0">
              <a:solidFill>
                <a:srgbClr val="FF4035"/>
              </a:solidFill>
            </a:endParaRPr>
          </a:p>
          <a:p>
            <a:pPr marL="1467485" lvl="1" indent="-432435">
              <a:lnSpc>
                <a:spcPct val="110000"/>
              </a:lnSpc>
              <a:buFont typeface="Courier New" panose="020B0604020202020204" pitchFamily="34" charset="0"/>
              <a:buChar char="o"/>
            </a:pPr>
            <a:r>
              <a:rPr lang="en-US" sz="2200">
                <a:solidFill>
                  <a:srgbClr val="000000"/>
                </a:solidFill>
              </a:rPr>
              <a:t>the contact places the offense at significant risk;</a:t>
            </a:r>
            <a:endParaRPr lang="en-US" sz="2200">
              <a:solidFill>
                <a:srgbClr val="FF4035"/>
              </a:solidFill>
            </a:endParaRPr>
          </a:p>
          <a:p>
            <a:pPr marL="1467485" lvl="1" indent="-432435">
              <a:lnSpc>
                <a:spcPct val="110000"/>
              </a:lnSpc>
              <a:buFont typeface="Courier New" panose="020B0604020202020204" pitchFamily="34" charset="0"/>
              <a:buChar char="o"/>
            </a:pPr>
            <a:r>
              <a:rPr lang="en-US" sz="2200">
                <a:solidFill>
                  <a:srgbClr val="000000"/>
                </a:solidFill>
              </a:rPr>
              <a:t>and the contact is Avoidable and Deliberate; </a:t>
            </a:r>
            <a:endParaRPr lang="en-US" sz="2200">
              <a:solidFill>
                <a:srgbClr val="FF4035"/>
              </a:solidFill>
            </a:endParaRPr>
          </a:p>
          <a:p>
            <a:pPr marL="1467485" lvl="1" indent="-432435">
              <a:lnSpc>
                <a:spcPct val="110000"/>
              </a:lnSpc>
              <a:buFont typeface="Courier New" panose="020B0604020202020204" pitchFamily="34" charset="0"/>
              <a:buChar char="o"/>
            </a:pPr>
            <a:r>
              <a:rPr lang="en-US" sz="2200">
                <a:solidFill>
                  <a:srgbClr val="000000"/>
                </a:solidFill>
              </a:rPr>
              <a:t>Unsporting contact may be judged flagrant or escalated </a:t>
            </a:r>
            <a:r>
              <a:rPr lang="en-US" sz="2200" dirty="0">
                <a:solidFill>
                  <a:srgbClr val="000000"/>
                </a:solidFill>
              </a:rPr>
              <a:t>to a disqualifying penalty. </a:t>
            </a:r>
            <a:endParaRPr lang="en-US" sz="2200">
              <a:solidFill>
                <a:srgbClr val="FF4035"/>
              </a:solidFill>
            </a:endParaRPr>
          </a:p>
          <a:p>
            <a:pPr marL="342900" indent="-342900">
              <a:buFont typeface="Arial" panose="020B0604020202020204" pitchFamily="34" charset="0"/>
              <a:buChar char="•"/>
            </a:pPr>
            <a:endParaRPr lang="en-US" dirty="0">
              <a:solidFill>
                <a:srgbClr val="000000"/>
              </a:solidFill>
            </a:endParaRPr>
          </a:p>
          <a:p>
            <a:pPr marL="342900" indent="-342900">
              <a:buFont typeface="Arial" panose="020B0604020202020204" pitchFamily="34" charset="0"/>
              <a:buChar char="•"/>
            </a:pPr>
            <a:r>
              <a:rPr lang="en-US" dirty="0">
                <a:solidFill>
                  <a:srgbClr val="000000"/>
                </a:solidFill>
              </a:rPr>
              <a:t>When contact is Unavoidable but not unsafe or Speed/Severity are not a factor, the referee may determine a common foul or no call is warranted. The referee may speak to the defender about the contact. </a:t>
            </a:r>
          </a:p>
          <a:p>
            <a:pPr marL="342900" indent="-342900">
              <a:buFont typeface="Arial" panose="020B0604020202020204" pitchFamily="34" charset="0"/>
              <a:buChar char="•"/>
            </a:pPr>
            <a:endParaRPr lang="en-US" dirty="0">
              <a:solidFill>
                <a:srgbClr val="000000"/>
              </a:solidFill>
            </a:endParaRPr>
          </a:p>
        </p:txBody>
      </p:sp>
    </p:spTree>
    <p:extLst>
      <p:ext uri="{BB962C8B-B14F-4D97-AF65-F5344CB8AC3E}">
        <p14:creationId xmlns:p14="http://schemas.microsoft.com/office/powerpoint/2010/main" val="90229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912A86-3E4B-0F45-94FA-390DA8ED6EC3}"/>
              </a:ext>
            </a:extLst>
          </p:cNvPr>
          <p:cNvSpPr>
            <a:spLocks noGrp="1"/>
          </p:cNvSpPr>
          <p:nvPr>
            <p:ph type="body" idx="1"/>
          </p:nvPr>
        </p:nvSpPr>
        <p:spPr>
          <a:xfrm>
            <a:off x="331333" y="319154"/>
            <a:ext cx="7296606" cy="1027046"/>
          </a:xfrm>
        </p:spPr>
        <p:txBody>
          <a:bodyPr/>
          <a:lstStyle/>
          <a:p>
            <a:r>
              <a:rPr lang="en-US" dirty="0"/>
              <a:t>Assessing the play</a:t>
            </a:r>
          </a:p>
        </p:txBody>
      </p:sp>
      <p:sp>
        <p:nvSpPr>
          <p:cNvPr id="5" name="Text Placeholder 4">
            <a:extLst>
              <a:ext uri="{FF2B5EF4-FFF2-40B4-BE49-F238E27FC236}">
                <a16:creationId xmlns:a16="http://schemas.microsoft.com/office/drawing/2014/main" id="{DE55921B-86DF-90DF-6A51-BFE726F7818B}"/>
              </a:ext>
            </a:extLst>
          </p:cNvPr>
          <p:cNvSpPr>
            <a:spLocks noGrp="1"/>
          </p:cNvSpPr>
          <p:nvPr>
            <p:ph type="body" sz="quarter" idx="10"/>
          </p:nvPr>
        </p:nvSpPr>
        <p:spPr>
          <a:xfrm>
            <a:off x="546100" y="1441174"/>
            <a:ext cx="14147800" cy="5804452"/>
          </a:xfrm>
        </p:spPr>
        <p:txBody>
          <a:bodyPr lIns="91440" tIns="45720" rIns="91440" bIns="45720" anchor="t">
            <a:noAutofit/>
          </a:bodyPr>
          <a:lstStyle/>
          <a:p>
            <a:pPr marL="342900" indent="-342900">
              <a:buFont typeface="Arial" panose="020B0604020202020204" pitchFamily="34" charset="0"/>
              <a:buChar char="•"/>
            </a:pPr>
            <a:r>
              <a:rPr lang="en-US" dirty="0"/>
              <a:t>The referee is expected to position themselves to assess every element of a hit. </a:t>
            </a:r>
          </a:p>
          <a:p>
            <a:pPr marL="342900" indent="-342900">
              <a:buFont typeface="Arial" panose="020B0604020202020204" pitchFamily="34" charset="0"/>
              <a:buChar char="•"/>
            </a:pPr>
            <a:endParaRPr lang="en-US" dirty="0"/>
          </a:p>
          <a:p>
            <a:pPr marL="1467485" lvl="1" indent="-342900">
              <a:buFont typeface="Courier New"/>
              <a:buChar char="o"/>
            </a:pPr>
            <a:r>
              <a:rPr lang="en-US" sz="2200" dirty="0">
                <a:solidFill>
                  <a:schemeClr val="tx1"/>
                </a:solidFill>
              </a:rPr>
              <a:t>Identify the gap between the offensive and defensive chair and focus on the defensive action, not the result of the play </a:t>
            </a:r>
          </a:p>
          <a:p>
            <a:pPr marL="1467485" lvl="1" indent="-342900">
              <a:buFont typeface="Courier New"/>
              <a:buChar char="o"/>
            </a:pPr>
            <a:r>
              <a:rPr lang="en-US" sz="2200" dirty="0">
                <a:solidFill>
                  <a:schemeClr val="tx1"/>
                </a:solidFill>
              </a:rPr>
              <a:t>Know what legal contact looks like and evaluate from there</a:t>
            </a:r>
          </a:p>
          <a:p>
            <a:pPr marL="1467485" lvl="1" indent="-342900">
              <a:buFont typeface="Courier New"/>
              <a:buChar char="o"/>
            </a:pPr>
            <a:r>
              <a:rPr lang="en-US" sz="2200" dirty="0">
                <a:solidFill>
                  <a:schemeClr val="tx1"/>
                </a:solidFill>
              </a:rPr>
              <a:t>Consider whether the defender has an opportunity to stop the chair, push the offense into the post or create a turnover. </a:t>
            </a:r>
          </a:p>
          <a:p>
            <a:pPr marL="1467485" lvl="1" indent="-342900">
              <a:buFont typeface="Courier New"/>
              <a:buChar char="o"/>
            </a:pPr>
            <a:r>
              <a:rPr lang="en-US" sz="2200" dirty="0">
                <a:solidFill>
                  <a:schemeClr val="tx1"/>
                </a:solidFill>
              </a:rPr>
              <a:t>If the action of the defender is not deliberate or unsporting, but is illegal and creates a disadvantage, the play should be considered a common foul</a:t>
            </a:r>
          </a:p>
          <a:p>
            <a:pPr marL="1467485" lvl="1" indent="-342900">
              <a:buFont typeface="Courier New"/>
              <a:buChar char="o"/>
            </a:pPr>
            <a:r>
              <a:rPr lang="en-US" sz="2200" dirty="0">
                <a:solidFill>
                  <a:schemeClr val="tx1"/>
                </a:solidFill>
              </a:rPr>
              <a:t>If the action of the defender is illegal, unsporting (</a:t>
            </a:r>
            <a:r>
              <a:rPr lang="en-US" sz="2200" dirty="0" err="1">
                <a:solidFill>
                  <a:schemeClr val="tx1"/>
                </a:solidFill>
              </a:rPr>
              <a:t>ie</a:t>
            </a:r>
            <a:r>
              <a:rPr lang="en-US" sz="2200" dirty="0">
                <a:solidFill>
                  <a:schemeClr val="tx1"/>
                </a:solidFill>
              </a:rPr>
              <a:t>. no legal play could be made on the ball or chair) and the contact is deliberate, a flagrant or disqualifying penalty likely applies</a:t>
            </a:r>
          </a:p>
        </p:txBody>
      </p:sp>
    </p:spTree>
    <p:extLst>
      <p:ext uri="{BB962C8B-B14F-4D97-AF65-F5344CB8AC3E}">
        <p14:creationId xmlns:p14="http://schemas.microsoft.com/office/powerpoint/2010/main" val="421856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8457B5-A73C-EF4E-8894-7449E1BE77D7}"/>
              </a:ext>
            </a:extLst>
          </p:cNvPr>
          <p:cNvSpPr>
            <a:spLocks noGrp="1"/>
          </p:cNvSpPr>
          <p:nvPr>
            <p:ph type="body" sz="quarter" idx="13"/>
          </p:nvPr>
        </p:nvSpPr>
        <p:spPr/>
        <p:txBody>
          <a:bodyPr/>
          <a:lstStyle/>
          <a:p>
            <a:r>
              <a:rPr lang="en-US" dirty="0"/>
              <a:t>Case Example 1</a:t>
            </a:r>
          </a:p>
        </p:txBody>
      </p:sp>
      <p:sp>
        <p:nvSpPr>
          <p:cNvPr id="3" name="Text Placeholder 2">
            <a:extLst>
              <a:ext uri="{FF2B5EF4-FFF2-40B4-BE49-F238E27FC236}">
                <a16:creationId xmlns:a16="http://schemas.microsoft.com/office/drawing/2014/main" id="{F6DC5292-EBA2-4A47-80CB-D095C83D1633}"/>
              </a:ext>
            </a:extLst>
          </p:cNvPr>
          <p:cNvSpPr>
            <a:spLocks noGrp="1"/>
          </p:cNvSpPr>
          <p:nvPr>
            <p:ph type="body" sz="quarter" idx="14"/>
          </p:nvPr>
        </p:nvSpPr>
        <p:spPr/>
        <p:txBody>
          <a:bodyPr vert="horz" lIns="91440" tIns="45720" rIns="91440" bIns="45720" anchor="t">
            <a:noAutofit/>
          </a:bodyPr>
          <a:lstStyle/>
          <a:p>
            <a:pPr fontAlgn="base"/>
            <a:r>
              <a:rPr lang="en-US" sz="2200"/>
              <a:t>A1</a:t>
            </a:r>
            <a:r>
              <a:rPr lang="en-US" sz="2200" dirty="0"/>
              <a:t> = Offensive Player</a:t>
            </a:r>
          </a:p>
          <a:p>
            <a:pPr fontAlgn="base"/>
            <a:r>
              <a:rPr lang="en-US" sz="2200"/>
              <a:t>B1</a:t>
            </a:r>
            <a:r>
              <a:rPr lang="en-US" sz="2200" dirty="0"/>
              <a:t> = Defensive Player</a:t>
            </a:r>
          </a:p>
          <a:p>
            <a:pPr fontAlgn="base"/>
            <a:endParaRPr lang="en-US" sz="2200" dirty="0"/>
          </a:p>
          <a:p>
            <a:pPr fontAlgn="base"/>
            <a:r>
              <a:rPr lang="en-US" sz="2200" dirty="0"/>
              <a:t>A1 is attacking the try line. </a:t>
            </a:r>
          </a:p>
          <a:p>
            <a:pPr fontAlgn="base"/>
            <a:r>
              <a:rPr lang="en-US" sz="2200" dirty="0"/>
              <a:t>B1 is ahead of A1, near the far post. </a:t>
            </a:r>
          </a:p>
          <a:p>
            <a:pPr fontAlgn="base"/>
            <a:r>
              <a:rPr lang="en-US" sz="2200" dirty="0"/>
              <a:t>B1 attacks A1 at the try line in an attempt to knock the ball loose. </a:t>
            </a:r>
          </a:p>
          <a:p>
            <a:pPr fontAlgn="base"/>
            <a:r>
              <a:rPr lang="en-US" sz="2200" dirty="0"/>
              <a:t>B1 is late in making contact. </a:t>
            </a:r>
          </a:p>
          <a:p>
            <a:pPr fontAlgn="base"/>
            <a:r>
              <a:rPr lang="en-US" sz="2200" dirty="0"/>
              <a:t>The contact occurs behind the axle of A1, causing A1 to fall to the floor. </a:t>
            </a:r>
          </a:p>
          <a:p>
            <a:pPr fontAlgn="base"/>
            <a:r>
              <a:rPr lang="en-US" sz="2200" dirty="0"/>
              <a:t>The referee charges B1 with a flagrant foul. </a:t>
            </a:r>
          </a:p>
          <a:p>
            <a:pPr fontAlgn="base"/>
            <a:endParaRPr lang="en-US" sz="2200" dirty="0"/>
          </a:p>
          <a:p>
            <a:pPr fontAlgn="base"/>
            <a:r>
              <a:rPr lang="en-US" sz="2200" dirty="0"/>
              <a:t>Is the referee correct?   </a:t>
            </a:r>
          </a:p>
          <a:p>
            <a:pPr fontAlgn="base"/>
            <a:endParaRPr lang="en-US" sz="2200" dirty="0"/>
          </a:p>
          <a:p>
            <a:pPr fontAlgn="base"/>
            <a:endParaRPr lang="en-US" sz="2200" dirty="0"/>
          </a:p>
          <a:p>
            <a:endParaRPr lang="en-US" dirty="0"/>
          </a:p>
        </p:txBody>
      </p:sp>
    </p:spTree>
    <p:extLst>
      <p:ext uri="{BB962C8B-B14F-4D97-AF65-F5344CB8AC3E}">
        <p14:creationId xmlns:p14="http://schemas.microsoft.com/office/powerpoint/2010/main" val="2690435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3A2696-234C-F84D-A554-188E77408D13}"/>
              </a:ext>
            </a:extLst>
          </p:cNvPr>
          <p:cNvSpPr>
            <a:spLocks noGrp="1"/>
          </p:cNvSpPr>
          <p:nvPr>
            <p:ph type="body" sz="quarter" idx="13"/>
          </p:nvPr>
        </p:nvSpPr>
        <p:spPr/>
        <p:txBody>
          <a:bodyPr/>
          <a:lstStyle/>
          <a:p>
            <a:r>
              <a:rPr lang="en-US" dirty="0"/>
              <a:t>Case Answer</a:t>
            </a:r>
          </a:p>
        </p:txBody>
      </p:sp>
      <p:sp>
        <p:nvSpPr>
          <p:cNvPr id="3" name="Text Placeholder 2">
            <a:extLst>
              <a:ext uri="{FF2B5EF4-FFF2-40B4-BE49-F238E27FC236}">
                <a16:creationId xmlns:a16="http://schemas.microsoft.com/office/drawing/2014/main" id="{57A3FB25-3936-864B-AB5E-A1709E77D219}"/>
              </a:ext>
            </a:extLst>
          </p:cNvPr>
          <p:cNvSpPr>
            <a:spLocks noGrp="1"/>
          </p:cNvSpPr>
          <p:nvPr>
            <p:ph type="body" sz="quarter" idx="14"/>
          </p:nvPr>
        </p:nvSpPr>
        <p:spPr>
          <a:xfrm>
            <a:off x="347511" y="1607096"/>
            <a:ext cx="12832158" cy="4320480"/>
          </a:xfrm>
        </p:spPr>
        <p:txBody>
          <a:bodyPr/>
          <a:lstStyle/>
          <a:p>
            <a:r>
              <a:rPr lang="en-US" sz="2200" b="1" dirty="0"/>
              <a:t>Answer: </a:t>
            </a:r>
            <a:r>
              <a:rPr lang="en-US" sz="2200" dirty="0"/>
              <a:t>Incorrect. </a:t>
            </a:r>
          </a:p>
          <a:p>
            <a:endParaRPr lang="en-US" sz="2200" dirty="0"/>
          </a:p>
          <a:p>
            <a:r>
              <a:rPr lang="en-US" sz="2200" dirty="0"/>
              <a:t>The referee should charge B1 with a spinning foul and award a penalty try to Team A. </a:t>
            </a:r>
          </a:p>
          <a:p>
            <a:r>
              <a:rPr lang="en-US" sz="2200" dirty="0"/>
              <a:t>B1 had legal guarding position before attempting the hit. </a:t>
            </a:r>
          </a:p>
          <a:p>
            <a:r>
              <a:rPr lang="en-US" sz="2200" dirty="0"/>
              <a:t>There was a legitimate attempt to play the chair but B1 arrived late. </a:t>
            </a:r>
          </a:p>
          <a:p>
            <a:r>
              <a:rPr lang="en-US" sz="2200" dirty="0"/>
              <a:t>This is considered a reasonable attempt to play legal </a:t>
            </a:r>
            <a:r>
              <a:rPr lang="en-US" sz="2200" dirty="0" err="1"/>
              <a:t>defence</a:t>
            </a:r>
            <a:r>
              <a:rPr lang="en-US" sz="2200" dirty="0"/>
              <a:t>, despite the attempt resulting in a foul.</a:t>
            </a:r>
          </a:p>
        </p:txBody>
      </p:sp>
    </p:spTree>
    <p:extLst>
      <p:ext uri="{BB962C8B-B14F-4D97-AF65-F5344CB8AC3E}">
        <p14:creationId xmlns:p14="http://schemas.microsoft.com/office/powerpoint/2010/main" val="328089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7274B-44C9-9166-C89D-85EC301ECFE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ED77E73-4C29-B939-1304-646414A3C1A8}"/>
              </a:ext>
            </a:extLst>
          </p:cNvPr>
          <p:cNvSpPr>
            <a:spLocks noGrp="1"/>
          </p:cNvSpPr>
          <p:nvPr>
            <p:ph type="body" sz="quarter" idx="13"/>
          </p:nvPr>
        </p:nvSpPr>
        <p:spPr/>
        <p:txBody>
          <a:bodyPr/>
          <a:lstStyle/>
          <a:p>
            <a:r>
              <a:rPr lang="en-US" dirty="0"/>
              <a:t>Case Example 2</a:t>
            </a:r>
          </a:p>
        </p:txBody>
      </p:sp>
      <p:sp>
        <p:nvSpPr>
          <p:cNvPr id="3" name="Text Placeholder 2">
            <a:extLst>
              <a:ext uri="{FF2B5EF4-FFF2-40B4-BE49-F238E27FC236}">
                <a16:creationId xmlns:a16="http://schemas.microsoft.com/office/drawing/2014/main" id="{B39FCD6D-0885-FEDE-6713-2D0F7DAFB824}"/>
              </a:ext>
            </a:extLst>
          </p:cNvPr>
          <p:cNvSpPr>
            <a:spLocks noGrp="1"/>
          </p:cNvSpPr>
          <p:nvPr>
            <p:ph type="body" sz="quarter" idx="14"/>
          </p:nvPr>
        </p:nvSpPr>
        <p:spPr>
          <a:xfrm>
            <a:off x="347511" y="1607096"/>
            <a:ext cx="13570712" cy="4320480"/>
          </a:xfrm>
        </p:spPr>
        <p:txBody>
          <a:bodyPr/>
          <a:lstStyle/>
          <a:p>
            <a:pPr fontAlgn="base"/>
            <a:r>
              <a:rPr lang="en-US" sz="2200" dirty="0"/>
              <a:t>A1 is attacking the try line at the top of the key. </a:t>
            </a:r>
          </a:p>
          <a:p>
            <a:pPr fontAlgn="base"/>
            <a:r>
              <a:rPr lang="en-US" sz="2200" dirty="0"/>
              <a:t>B2 is able to catch, and move slightly ahead of, A1. </a:t>
            </a:r>
          </a:p>
          <a:p>
            <a:pPr fontAlgn="base"/>
            <a:r>
              <a:rPr lang="en-US" sz="2200" dirty="0"/>
              <a:t>B2 feels there is a good angle and turns in to hit A1. </a:t>
            </a:r>
          </a:p>
          <a:p>
            <a:pPr fontAlgn="base"/>
            <a:r>
              <a:rPr lang="en-US" sz="2200" dirty="0"/>
              <a:t>B2 makes contact in the middle of A1’s rear axle </a:t>
            </a:r>
          </a:p>
          <a:p>
            <a:pPr fontAlgn="base"/>
            <a:r>
              <a:rPr lang="en-US" sz="2200" dirty="0"/>
              <a:t>	(Approximately 50% of B2’s bumper is behind A1’s axle and approximately 50% is in front of A1’s axle). </a:t>
            </a:r>
          </a:p>
          <a:p>
            <a:pPr fontAlgn="base"/>
            <a:r>
              <a:rPr lang="en-US" sz="2200" dirty="0"/>
              <a:t>The contact causes A1 to fall forward to the floor. </a:t>
            </a:r>
          </a:p>
          <a:p>
            <a:pPr fontAlgn="base"/>
            <a:r>
              <a:rPr lang="en-US" sz="2200" dirty="0"/>
              <a:t>A1 is in possession of the ball and touch their frame on the court. </a:t>
            </a:r>
          </a:p>
          <a:p>
            <a:pPr fontAlgn="base"/>
            <a:r>
              <a:rPr lang="en-US" sz="2200" dirty="0"/>
              <a:t>The referee charges B2 with a flagrant foul and awards a penalty try to Team A. </a:t>
            </a:r>
          </a:p>
          <a:p>
            <a:pPr fontAlgn="base"/>
            <a:endParaRPr lang="en-US" sz="2200" dirty="0"/>
          </a:p>
          <a:p>
            <a:pPr fontAlgn="base"/>
            <a:r>
              <a:rPr lang="en-US" sz="2200" dirty="0"/>
              <a:t>Is this correct?  </a:t>
            </a:r>
          </a:p>
          <a:p>
            <a:pPr fontAlgn="base"/>
            <a:r>
              <a:rPr lang="en-US" sz="2200" dirty="0"/>
              <a:t> </a:t>
            </a:r>
          </a:p>
          <a:p>
            <a:pPr fontAlgn="base"/>
            <a:r>
              <a:rPr lang="en-US" sz="2200" dirty="0"/>
              <a:t> </a:t>
            </a:r>
          </a:p>
          <a:p>
            <a:pPr fontAlgn="base"/>
            <a:r>
              <a:rPr lang="en-US" sz="2200" dirty="0"/>
              <a:t> </a:t>
            </a:r>
          </a:p>
          <a:p>
            <a:endParaRPr lang="en-US" dirty="0"/>
          </a:p>
        </p:txBody>
      </p:sp>
    </p:spTree>
    <p:extLst>
      <p:ext uri="{BB962C8B-B14F-4D97-AF65-F5344CB8AC3E}">
        <p14:creationId xmlns:p14="http://schemas.microsoft.com/office/powerpoint/2010/main" val="4265330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DBDB7-799B-F9CB-917C-E79A39BAE43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C2498EE-A2F5-0856-B1F4-D9F18DAD326C}"/>
              </a:ext>
            </a:extLst>
          </p:cNvPr>
          <p:cNvSpPr>
            <a:spLocks noGrp="1"/>
          </p:cNvSpPr>
          <p:nvPr>
            <p:ph type="body" sz="quarter" idx="13"/>
          </p:nvPr>
        </p:nvSpPr>
        <p:spPr/>
        <p:txBody>
          <a:bodyPr/>
          <a:lstStyle/>
          <a:p>
            <a:r>
              <a:rPr lang="en-US" dirty="0"/>
              <a:t>Case Answer</a:t>
            </a:r>
          </a:p>
        </p:txBody>
      </p:sp>
      <p:sp>
        <p:nvSpPr>
          <p:cNvPr id="3" name="Text Placeholder 2">
            <a:extLst>
              <a:ext uri="{FF2B5EF4-FFF2-40B4-BE49-F238E27FC236}">
                <a16:creationId xmlns:a16="http://schemas.microsoft.com/office/drawing/2014/main" id="{ABDF6D16-628B-5B68-C589-BEACD49F7503}"/>
              </a:ext>
            </a:extLst>
          </p:cNvPr>
          <p:cNvSpPr>
            <a:spLocks noGrp="1"/>
          </p:cNvSpPr>
          <p:nvPr>
            <p:ph type="body" sz="quarter" idx="14"/>
          </p:nvPr>
        </p:nvSpPr>
        <p:spPr>
          <a:xfrm>
            <a:off x="347511" y="1607096"/>
            <a:ext cx="12990420" cy="4320480"/>
          </a:xfrm>
        </p:spPr>
        <p:txBody>
          <a:bodyPr/>
          <a:lstStyle/>
          <a:p>
            <a:pPr fontAlgn="base"/>
            <a:r>
              <a:rPr lang="en-US" sz="2200" b="1" dirty="0"/>
              <a:t>Answer: </a:t>
            </a:r>
            <a:r>
              <a:rPr lang="en-US" sz="2200" dirty="0"/>
              <a:t>Incorrect. </a:t>
            </a:r>
          </a:p>
          <a:p>
            <a:pPr fontAlgn="base"/>
            <a:endParaRPr lang="en-US" sz="2200" dirty="0"/>
          </a:p>
          <a:p>
            <a:pPr fontAlgn="base"/>
            <a:r>
              <a:rPr lang="en-US" sz="2200" dirty="0"/>
              <a:t>B2 hit A1 in line with the axle and cause them to make contact with the floor while in possession of the ball. </a:t>
            </a:r>
          </a:p>
          <a:p>
            <a:pPr fontAlgn="base"/>
            <a:r>
              <a:rPr lang="en-US" sz="2200" dirty="0"/>
              <a:t>This is a legitimate defensive play at the try line and should result in a turnover. </a:t>
            </a:r>
          </a:p>
          <a:p>
            <a:pPr fontAlgn="base"/>
            <a:r>
              <a:rPr lang="en-US" sz="2200" dirty="0"/>
              <a:t>A1 shall be </a:t>
            </a:r>
            <a:r>
              <a:rPr lang="en-US" sz="2200" dirty="0" err="1"/>
              <a:t>penalised</a:t>
            </a:r>
            <a:r>
              <a:rPr lang="en-US" sz="2200" dirty="0"/>
              <a:t> with a Physical Advantage violation.</a:t>
            </a:r>
          </a:p>
          <a:p>
            <a:pPr fontAlgn="base"/>
            <a:r>
              <a:rPr lang="en-US" sz="2200" dirty="0"/>
              <a:t>Team B shall receive the ball on the sideline at the location of the contact.  </a:t>
            </a:r>
            <a:r>
              <a:rPr lang="en-US" sz="2400" dirty="0"/>
              <a:t> </a:t>
            </a:r>
          </a:p>
        </p:txBody>
      </p:sp>
    </p:spTree>
    <p:extLst>
      <p:ext uri="{BB962C8B-B14F-4D97-AF65-F5344CB8AC3E}">
        <p14:creationId xmlns:p14="http://schemas.microsoft.com/office/powerpoint/2010/main" val="289169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ck/Full Footer">
  <a:themeElements>
    <a:clrScheme name="Custom 2">
      <a:dk1>
        <a:srgbClr val="000000"/>
      </a:dk1>
      <a:lt1>
        <a:sysClr val="window" lastClr="FFFFFF"/>
      </a:lt1>
      <a:dk2>
        <a:srgbClr val="1F497D"/>
      </a:dk2>
      <a:lt2>
        <a:srgbClr val="EEECE1"/>
      </a:lt2>
      <a:accent1>
        <a:srgbClr val="005B66"/>
      </a:accent1>
      <a:accent2>
        <a:srgbClr val="563B81"/>
      </a:accent2>
      <a:accent3>
        <a:srgbClr val="0091B3"/>
      </a:accent3>
      <a:accent4>
        <a:srgbClr val="8064A2"/>
      </a:accent4>
      <a:accent5>
        <a:srgbClr val="4BACC6"/>
      </a:accent5>
      <a:accent6>
        <a:srgbClr val="F79646"/>
      </a:accent6>
      <a:hlink>
        <a:srgbClr val="005B66"/>
      </a:hlink>
      <a:folHlink>
        <a:srgbClr val="0091B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WR_PPT_Template_July13-PD" id="{60E9AF58-526E-FE47-8BB7-D097F3CF5C31}" vid="{2E731E9E-349A-BB44-99E1-66B7E03EEF66}"/>
    </a:ext>
  </a:extLst>
</a:theme>
</file>

<file path=ppt/theme/theme2.xml><?xml version="1.0" encoding="utf-8"?>
<a:theme xmlns:a="http://schemas.openxmlformats.org/drawingml/2006/main" name="Red/Full Footer">
  <a:themeElements>
    <a:clrScheme name="Custom 2">
      <a:dk1>
        <a:srgbClr val="000000"/>
      </a:dk1>
      <a:lt1>
        <a:sysClr val="window" lastClr="FFFFFF"/>
      </a:lt1>
      <a:dk2>
        <a:srgbClr val="1F497D"/>
      </a:dk2>
      <a:lt2>
        <a:srgbClr val="EEECE1"/>
      </a:lt2>
      <a:accent1>
        <a:srgbClr val="005B66"/>
      </a:accent1>
      <a:accent2>
        <a:srgbClr val="563B81"/>
      </a:accent2>
      <a:accent3>
        <a:srgbClr val="0091B3"/>
      </a:accent3>
      <a:accent4>
        <a:srgbClr val="8064A2"/>
      </a:accent4>
      <a:accent5>
        <a:srgbClr val="4BACC6"/>
      </a:accent5>
      <a:accent6>
        <a:srgbClr val="F79646"/>
      </a:accent6>
      <a:hlink>
        <a:srgbClr val="005B66"/>
      </a:hlink>
      <a:folHlink>
        <a:srgbClr val="0091B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WR_PPT_Template_July13-PD" id="{60E9AF58-526E-FE47-8BB7-D097F3CF5C31}" vid="{F4C9634E-937E-B242-A390-0CC021DBF6D8}"/>
    </a:ext>
  </a:extLst>
</a:theme>
</file>

<file path=ppt/theme/theme3.xml><?xml version="1.0" encoding="utf-8"?>
<a:theme xmlns:a="http://schemas.openxmlformats.org/drawingml/2006/main" name="Red/Date Footer">
  <a:themeElements>
    <a:clrScheme name="Custom 2">
      <a:dk1>
        <a:srgbClr val="000000"/>
      </a:dk1>
      <a:lt1>
        <a:sysClr val="window" lastClr="FFFFFF"/>
      </a:lt1>
      <a:dk2>
        <a:srgbClr val="1F497D"/>
      </a:dk2>
      <a:lt2>
        <a:srgbClr val="EEECE1"/>
      </a:lt2>
      <a:accent1>
        <a:srgbClr val="005B66"/>
      </a:accent1>
      <a:accent2>
        <a:srgbClr val="563B81"/>
      </a:accent2>
      <a:accent3>
        <a:srgbClr val="0091B3"/>
      </a:accent3>
      <a:accent4>
        <a:srgbClr val="8064A2"/>
      </a:accent4>
      <a:accent5>
        <a:srgbClr val="4BACC6"/>
      </a:accent5>
      <a:accent6>
        <a:srgbClr val="F79646"/>
      </a:accent6>
      <a:hlink>
        <a:srgbClr val="005B66"/>
      </a:hlink>
      <a:folHlink>
        <a:srgbClr val="0091B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WR_PPT_Template_July13-PD" id="{60E9AF58-526E-FE47-8BB7-D097F3CF5C31}" vid="{8E2AD917-4EBF-4245-A4B3-8107B125EF89}"/>
    </a:ext>
  </a:extLst>
</a:theme>
</file>

<file path=ppt/theme/theme4.xml><?xml version="1.0" encoding="utf-8"?>
<a:theme xmlns:a="http://schemas.openxmlformats.org/drawingml/2006/main" name="Black/Date Footer">
  <a:themeElements>
    <a:clrScheme name="Custom 2">
      <a:dk1>
        <a:srgbClr val="000000"/>
      </a:dk1>
      <a:lt1>
        <a:sysClr val="window" lastClr="FFFFFF"/>
      </a:lt1>
      <a:dk2>
        <a:srgbClr val="1F497D"/>
      </a:dk2>
      <a:lt2>
        <a:srgbClr val="EEECE1"/>
      </a:lt2>
      <a:accent1>
        <a:srgbClr val="005B66"/>
      </a:accent1>
      <a:accent2>
        <a:srgbClr val="563B81"/>
      </a:accent2>
      <a:accent3>
        <a:srgbClr val="0091B3"/>
      </a:accent3>
      <a:accent4>
        <a:srgbClr val="8064A2"/>
      </a:accent4>
      <a:accent5>
        <a:srgbClr val="4BACC6"/>
      </a:accent5>
      <a:accent6>
        <a:srgbClr val="F79646"/>
      </a:accent6>
      <a:hlink>
        <a:srgbClr val="005B66"/>
      </a:hlink>
      <a:folHlink>
        <a:srgbClr val="0091B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WR_PPT_Template_July13-PD" id="{60E9AF58-526E-FE47-8BB7-D097F3CF5C31}" vid="{65F3DD1B-E893-6444-A056-564F11EDBE72}"/>
    </a:ext>
  </a:extLst>
</a:theme>
</file>

<file path=ppt/theme/theme5.xml><?xml version="1.0" encoding="utf-8"?>
<a:theme xmlns:a="http://schemas.openxmlformats.org/drawingml/2006/main" name="No Footer/Title Slides &amp; Graphic Slides">
  <a:themeElements>
    <a:clrScheme name="Custom 2">
      <a:dk1>
        <a:srgbClr val="000000"/>
      </a:dk1>
      <a:lt1>
        <a:sysClr val="window" lastClr="FFFFFF"/>
      </a:lt1>
      <a:dk2>
        <a:srgbClr val="1F497D"/>
      </a:dk2>
      <a:lt2>
        <a:srgbClr val="EEECE1"/>
      </a:lt2>
      <a:accent1>
        <a:srgbClr val="005B66"/>
      </a:accent1>
      <a:accent2>
        <a:srgbClr val="563B81"/>
      </a:accent2>
      <a:accent3>
        <a:srgbClr val="0091B3"/>
      </a:accent3>
      <a:accent4>
        <a:srgbClr val="8064A2"/>
      </a:accent4>
      <a:accent5>
        <a:srgbClr val="4BACC6"/>
      </a:accent5>
      <a:accent6>
        <a:srgbClr val="F79646"/>
      </a:accent6>
      <a:hlink>
        <a:srgbClr val="005B66"/>
      </a:hlink>
      <a:folHlink>
        <a:srgbClr val="0091B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WR_PPT_Template_July13-PD" id="{60E9AF58-526E-FE47-8BB7-D097F3CF5C31}" vid="{FAEC3A19-6E05-CE47-B1EF-82619176078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7B74398300DCF44BD0B2752ABB42EF9" ma:contentTypeVersion="16" ma:contentTypeDescription="Create a new document." ma:contentTypeScope="" ma:versionID="8d8705f400946d1153637f37300cc82b">
  <xsd:schema xmlns:xsd="http://www.w3.org/2001/XMLSchema" xmlns:xs="http://www.w3.org/2001/XMLSchema" xmlns:p="http://schemas.microsoft.com/office/2006/metadata/properties" xmlns:ns2="f8e629a4-6e45-4963-8247-b928e2fd8142" xmlns:ns3="915ad79b-d760-47b0-9522-ae6bb55d0d28" targetNamespace="http://schemas.microsoft.com/office/2006/metadata/properties" ma:root="true" ma:fieldsID="c0d25225da5a75a2a5c3f95d1eaa25f2" ns2:_="" ns3:_="">
    <xsd:import namespace="f8e629a4-6e45-4963-8247-b928e2fd8142"/>
    <xsd:import namespace="915ad79b-d760-47b0-9522-ae6bb55d0d2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LengthInSeconds" minOccurs="0"/>
                <xsd:element ref="ns2:MediaServiceSearchProperties" minOccurs="0"/>
                <xsd:element ref="ns2:MediaServiceDateTaken" minOccurs="0"/>
                <xsd:element ref="ns2:MediaServiceGenerationTime" minOccurs="0"/>
                <xsd:element ref="ns2:MediaServiceEventHashCode" minOccurs="0"/>
                <xsd:element ref="ns2:MediaServiceBillingMetadata" minOccurs="0"/>
                <xsd:element ref="ns2:lcf76f155ced4ddcb4097134ff3c332f" minOccurs="0"/>
                <xsd:element ref="ns3:TaxCatchAll" minOccurs="0"/>
                <xsd:element ref="ns2:MediaServiceOCR" minOccurs="0"/>
                <xsd:element ref="ns2: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e629a4-6e45-4963-8247-b928e2fd81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efa7569-08f5-4b43-9114-bb0e54e30826"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Thumbnail" ma:index="23" nillable="true" ma:displayName="Thumbnail" ma:format="Thumbnail" ma:internalName="Thumbnail">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15ad79b-d760-47b0-9522-ae6bb55d0d2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500b4e5-5781-496b-a7ce-292f0d573e33}" ma:internalName="TaxCatchAll" ma:showField="CatchAllData" ma:web="915ad79b-d760-47b0-9522-ae6bb55d0d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humbnail xmlns="f8e629a4-6e45-4963-8247-b928e2fd8142" xsi:nil="true"/>
    <TaxCatchAll xmlns="915ad79b-d760-47b0-9522-ae6bb55d0d28" xsi:nil="true"/>
    <lcf76f155ced4ddcb4097134ff3c332f xmlns="f8e629a4-6e45-4963-8247-b928e2fd814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B6EE280-ED12-4613-8FD0-A939F9B00692}">
  <ds:schemaRefs>
    <ds:schemaRef ds:uri="http://schemas.microsoft.com/sharepoint/v3/contenttype/forms"/>
  </ds:schemaRefs>
</ds:datastoreItem>
</file>

<file path=customXml/itemProps2.xml><?xml version="1.0" encoding="utf-8"?>
<ds:datastoreItem xmlns:ds="http://schemas.openxmlformats.org/officeDocument/2006/customXml" ds:itemID="{10102274-E777-4134-B759-C97B7D8738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e629a4-6e45-4963-8247-b928e2fd8142"/>
    <ds:schemaRef ds:uri="915ad79b-d760-47b0-9522-ae6bb55d0d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CFECE53-706C-4122-8999-BA0662371B05}">
  <ds:schemaRefs>
    <ds:schemaRef ds:uri="http://purl.org/dc/dcmitype/"/>
    <ds:schemaRef ds:uri="http://schemas.microsoft.com/office/2006/metadata/properties"/>
    <ds:schemaRef ds:uri="http://schemas.microsoft.com/office/2006/documentManagement/types"/>
    <ds:schemaRef ds:uri="http://www.w3.org/XML/1998/namespace"/>
    <ds:schemaRef ds:uri="http://purl.org/dc/terms/"/>
    <ds:schemaRef ds:uri="915ad79b-d760-47b0-9522-ae6bb55d0d28"/>
    <ds:schemaRef ds:uri="http://schemas.microsoft.com/office/infopath/2007/PartnerControls"/>
    <ds:schemaRef ds:uri="http://schemas.openxmlformats.org/package/2006/metadata/core-properties"/>
    <ds:schemaRef ds:uri="f8e629a4-6e45-4963-8247-b928e2fd8142"/>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TotalTime>
  <Words>1841</Words>
  <Application>Microsoft Office PowerPoint</Application>
  <PresentationFormat>Custom</PresentationFormat>
  <Paragraphs>171</Paragraphs>
  <Slides>20</Slides>
  <Notes>0</Notes>
  <HiddenSlides>0</HiddenSlides>
  <MMClips>4</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20</vt:i4>
      </vt:variant>
    </vt:vector>
  </HeadingPairs>
  <TitlesOfParts>
    <vt:vector size="30" baseType="lpstr">
      <vt:lpstr>Arial</vt:lpstr>
      <vt:lpstr>Calibri</vt:lpstr>
      <vt:lpstr>Courier New</vt:lpstr>
      <vt:lpstr>Helvetica Neue</vt:lpstr>
      <vt:lpstr>Regola Pro Book</vt:lpstr>
      <vt:lpstr>Black/Full Footer</vt:lpstr>
      <vt:lpstr>Red/Full Footer</vt:lpstr>
      <vt:lpstr>Red/Date Footer</vt:lpstr>
      <vt:lpstr>Black/Date Footer</vt:lpstr>
      <vt:lpstr>No Footer/Title Slides &amp; Graphic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Stan Battock</dc:creator>
  <cp:lastModifiedBy>WWR Office</cp:lastModifiedBy>
  <cp:revision>1</cp:revision>
  <dcterms:modified xsi:type="dcterms:W3CDTF">2026-05-26T08:34:13Z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Text">
    <vt:lpwstr>Sensitivity Label: General</vt:lpwstr>
  </property>
  <property fmtid="{D5CDD505-2E9C-101B-9397-08002B2CF9AE}" pid="3" name="MSIP_Label_4637e5cc-ed1f-4ad6-a881-35c0f1c6f3d8_SetDate">
    <vt:lpwstr>2026-03-31T23:15:59Z</vt:lpwstr>
  </property>
  <property fmtid="{D5CDD505-2E9C-101B-9397-08002B2CF9AE}" pid="4" name="MSIP_Label_4637e5cc-ed1f-4ad6-a881-35c0f1c6f3d8_SiteId">
    <vt:lpwstr>e3cf3c98-a978-465f-8254-9d541eeea73c</vt:lpwstr>
  </property>
  <property fmtid="{D5CDD505-2E9C-101B-9397-08002B2CF9AE}" pid="5" name="MSIP_Label_4637e5cc-ed1f-4ad6-a881-35c0f1c6f3d8_Method">
    <vt:lpwstr>Standard</vt:lpwstr>
  </property>
  <property fmtid="{D5CDD505-2E9C-101B-9397-08002B2CF9AE}" pid="6" name="MediaServiceImageTags">
    <vt:lpwstr/>
  </property>
  <property fmtid="{D5CDD505-2E9C-101B-9397-08002B2CF9AE}" pid="7" name="ContentTypeId">
    <vt:lpwstr>0x01010047B74398300DCF44BD0B2752ABB42EF9</vt:lpwstr>
  </property>
  <property fmtid="{D5CDD505-2E9C-101B-9397-08002B2CF9AE}" pid="8" name="MSIP_Label_4637e5cc-ed1f-4ad6-a881-35c0f1c6f3d8_Name">
    <vt:lpwstr>General</vt:lpwstr>
  </property>
  <property fmtid="{D5CDD505-2E9C-101B-9397-08002B2CF9AE}" pid="9" name="MSIP_Label_4637e5cc-ed1f-4ad6-a881-35c0f1c6f3d8_Tag">
    <vt:lpwstr>10, 3, 0, 1</vt:lpwstr>
  </property>
  <property fmtid="{D5CDD505-2E9C-101B-9397-08002B2CF9AE}" pid="10" name="MSIP_Label_4637e5cc-ed1f-4ad6-a881-35c0f1c6f3d8_Enabled">
    <vt:lpwstr>true</vt:lpwstr>
  </property>
  <property fmtid="{D5CDD505-2E9C-101B-9397-08002B2CF9AE}" pid="11" name="ClassificationContentMarkingFooterLocations">
    <vt:lpwstr>Black/Full Footer:5\Red/Full Footer:5\Red/Date Footer:4\Black/Date Footer:4\No Footer/Title Slides &amp; Graphic Slides:3</vt:lpwstr>
  </property>
  <property fmtid="{D5CDD505-2E9C-101B-9397-08002B2CF9AE}" pid="12" name="MSIP_Label_4637e5cc-ed1f-4ad6-a881-35c0f1c6f3d8_ContentBits">
    <vt:lpwstr>2</vt:lpwstr>
  </property>
  <property fmtid="{D5CDD505-2E9C-101B-9397-08002B2CF9AE}" pid="13" name="MSIP_Label_4637e5cc-ed1f-4ad6-a881-35c0f1c6f3d8_ActionId">
    <vt:lpwstr>81d547b6-86b9-4313-95ff-2b023ef3b692</vt:lpwstr>
  </property>
</Properties>
</file>